
<file path=[Content_Types].xml><?xml version="1.0" encoding="utf-8"?>
<Types xmlns="http://schemas.openxmlformats.org/package/2006/content-types">
  <Override PartName="/ppt/diagrams/colors22.xml" ContentType="application/vnd.openxmlformats-officedocument.drawingml.diagramColors+xml"/>
  <Override PartName="/ppt/diagrams/data35.xml" ContentType="application/vnd.openxmlformats-officedocument.drawingml.diagramData+xml"/>
  <Override PartName="/ppt/slides/slide36.xml" ContentType="application/vnd.openxmlformats-officedocument.presentationml.slide+xml"/>
  <Override PartName="/ppt/diagrams/colors11.xml" ContentType="application/vnd.openxmlformats-officedocument.drawingml.diagramColors+xml"/>
  <Override PartName="/ppt/diagrams/data24.xml" ContentType="application/vnd.openxmlformats-officedocument.drawingml.diagramData+xml"/>
  <Override PartName="/ppt/slides/slide25.xml" ContentType="application/vnd.openxmlformats-officedocument.presentationml.slide+xml"/>
  <Override PartName="/ppt/slideLayouts/slideLayout2.xml" ContentType="application/vnd.openxmlformats-officedocument.presentationml.slideLayout+xml"/>
  <Override PartName="/ppt/diagrams/layout9.xml" ContentType="application/vnd.openxmlformats-officedocument.drawingml.diagramLayout+xml"/>
  <Override PartName="/ppt/diagrams/data13.xml" ContentType="application/vnd.openxmlformats-officedocument.drawingml.diagramData+xml"/>
  <Override PartName="/ppt/diagrams/quickStyle28.xml" ContentType="application/vnd.openxmlformats-officedocument.drawingml.diagramStyl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diagrams/quickStyle17.xml" ContentType="application/vnd.openxmlformats-officedocument.drawingml.diagramStyle+xml"/>
  <Override PartName="/ppt/diagrams/data20.xml" ContentType="application/vnd.openxmlformats-officedocument.drawingml.diagramData+xml"/>
  <Override PartName="/ppt/diagrams/quickStyle35.xml" ContentType="application/vnd.openxmlformats-officedocument.drawingml.diagramStyl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diagrams/layout5.xml" ContentType="application/vnd.openxmlformats-officedocument.drawingml.diagramLayout+xml"/>
  <Override PartName="/ppt/diagrams/data6.xml" ContentType="application/vnd.openxmlformats-officedocument.drawingml.diagramData+xml"/>
  <Override PartName="/ppt/diagrams/layout17.xml" ContentType="application/vnd.openxmlformats-officedocument.drawingml.diagramLayout+xml"/>
  <Override PartName="/ppt/diagrams/quickStyle24.xml" ContentType="application/vnd.openxmlformats-officedocument.drawingml.diagramStyle+xml"/>
  <Override PartName="/ppt/diagrams/layout28.xml" ContentType="application/vnd.openxmlformats-officedocument.drawingml.diagramLayout+xml"/>
  <Override PartName="/ppt/diagrams/colors8.xml" ContentType="application/vnd.openxmlformats-officedocument.drawingml.diagramColors+xml"/>
  <Override PartName="/ppt/diagrams/quickStyle13.xml" ContentType="application/vnd.openxmlformats-officedocument.drawingml.diagramStyle+xml"/>
  <Override PartName="/ppt/diagrams/quickStyle31.xml" ContentType="application/vnd.openxmlformats-officedocument.drawingml.diagramStyle+xml"/>
  <Override PartName="/ppt/diagrams/layout35.xml" ContentType="application/vnd.openxmlformats-officedocument.drawingml.diagramLayout+xml"/>
  <Override PartName="/ppt/diagrams/layout1.xml" ContentType="application/vnd.openxmlformats-officedocument.drawingml.diagramLayout+xml"/>
  <Override PartName="/ppt/diagrams/data2.xml" ContentType="application/vnd.openxmlformats-officedocument.drawingml.diagramData+xml"/>
  <Override PartName="/ppt/diagrams/layout13.xml" ContentType="application/vnd.openxmlformats-officedocument.drawingml.diagramLayout+xml"/>
  <Override PartName="/ppt/diagrams/quickStyle20.xml" ContentType="application/vnd.openxmlformats-officedocument.drawingml.diagramStyle+xml"/>
  <Override PartName="/ppt/diagrams/layout24.xml" ContentType="application/vnd.openxmlformats-officedocument.drawingml.diagramLayout+xml"/>
  <Override PartName="/ppt/diagrams/colors27.xml" ContentType="application/vnd.openxmlformats-officedocument.drawingml.diagramColors+xml"/>
  <Override PartName="/ppt/diagrams/data29.xml" ContentType="application/vnd.openxmlformats-officedocument.drawingml.diagramData+xml"/>
  <Override PartName="/ppt/slides/slide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diagrams/colors16.xml" ContentType="application/vnd.openxmlformats-officedocument.drawingml.diagramColors+xml"/>
  <Override PartName="/ppt/diagrams/data18.xml" ContentType="application/vnd.openxmlformats-officedocument.drawingml.diagramData+xml"/>
  <Override PartName="/ppt/diagrams/layout31.xml" ContentType="application/vnd.openxmlformats-officedocument.drawingml.diagramLayout+xml"/>
  <Override PartName="/ppt/diagrams/colors34.xml" ContentType="application/vnd.openxmlformats-officedocument.drawingml.diagramColor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diagrams/colors12.xml" ContentType="application/vnd.openxmlformats-officedocument.drawingml.diagramColors+xml"/>
  <Override PartName="/ppt/diagrams/layout20.xml" ContentType="application/vnd.openxmlformats-officedocument.drawingml.diagramLayout+xml"/>
  <Override PartName="/ppt/diagrams/colors23.xml" ContentType="application/vnd.openxmlformats-officedocument.drawingml.diagramColors+xml"/>
  <Override PartName="/ppt/diagrams/data25.xml" ContentType="application/vnd.openxmlformats-officedocument.drawingml.diagramData+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diagrams/data14.xml" ContentType="application/vnd.openxmlformats-officedocument.drawingml.diagramData+xml"/>
  <Override PartName="/ppt/diagrams/colors30.xml" ContentType="application/vnd.openxmlformats-officedocument.drawingml.diagramColors+xml"/>
  <Override PartName="/ppt/diagrams/data32.xml" ContentType="application/vnd.openxmlformats-officedocument.drawingml.diagramData+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Override PartName="/ppt/diagrams/data21.xml" ContentType="application/vnd.openxmlformats-officedocument.drawingml.diagramData+xml"/>
  <Override PartName="/ppt/diagrams/quickStyle29.xml" ContentType="application/vnd.openxmlformats-officedocument.drawingml.diagramStyle+xml"/>
  <Override PartName="/ppt/presentation.xml" ContentType="application/vnd.openxmlformats-officedocument.presentationml.presentation.main+xml"/>
  <Override PartName="/ppt/slides/slide22.xml" ContentType="application/vnd.openxmlformats-officedocument.presentationml.slide+xml"/>
  <Override PartName="/ppt/diagrams/layout6.xml" ContentType="application/vnd.openxmlformats-officedocument.drawingml.diagramLayout+xml"/>
  <Override PartName="/ppt/diagrams/data10.xml" ContentType="application/vnd.openxmlformats-officedocument.drawingml.diagramData+xml"/>
  <Override PartName="/ppt/diagrams/quickStyle18.xml" ContentType="application/vnd.openxmlformats-officedocument.drawingml.diagramStyle+xml"/>
  <Override PartName="/ppt/diagrams/layout29.xml" ContentType="application/vnd.openxmlformats-officedocument.drawingml.diagramLayout+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diagrams/data7.xml" ContentType="application/vnd.openxmlformats-officedocument.drawingml.diagramData+xml"/>
  <Override PartName="/ppt/diagrams/colors9.xml" ContentType="application/vnd.openxmlformats-officedocument.drawingml.diagramColors+xml"/>
  <Override PartName="/ppt/diagrams/quickStyle14.xml" ContentType="application/vnd.openxmlformats-officedocument.drawingml.diagramStyle+xml"/>
  <Override PartName="/ppt/diagrams/layout18.xml" ContentType="application/vnd.openxmlformats-officedocument.drawingml.diagramLayout+xml"/>
  <Override PartName="/ppt/diagrams/quickStyle25.xml" ContentType="application/vnd.openxmlformats-officedocument.drawingml.diagramStyle+xml"/>
  <Override PartName="/ppt/slideLayouts/slideLayout10.xml" ContentType="application/vnd.openxmlformats-officedocument.presentationml.slideLayout+xml"/>
  <Override PartName="/ppt/diagrams/layout2.xml" ContentType="application/vnd.openxmlformats-officedocument.drawingml.diagramLayout+xml"/>
  <Default Extension="gif" ContentType="image/gif"/>
  <Override PartName="/ppt/diagrams/layout25.xml" ContentType="application/vnd.openxmlformats-officedocument.drawingml.diagramLayout+xml"/>
  <Override PartName="/ppt/diagrams/colors28.xml" ContentType="application/vnd.openxmlformats-officedocument.drawingml.diagramColors+xml"/>
  <Override PartName="/ppt/diagrams/quickStyle32.xml" ContentType="application/vnd.openxmlformats-officedocument.drawingml.diagramStyle+xml"/>
  <Override PartName="/ppt/diagrams/data3.xml" ContentType="application/vnd.openxmlformats-officedocument.drawingml.diagramData+xml"/>
  <Override PartName="/ppt/diagrams/colors5.xml" ContentType="application/vnd.openxmlformats-officedocument.drawingml.diagramColors+xml"/>
  <Override PartName="/ppt/diagrams/quickStyle8.xml" ContentType="application/vnd.openxmlformats-officedocument.drawingml.diagramStyle+xml"/>
  <Override PartName="/ppt/diagrams/quickStyle10.xml" ContentType="application/vnd.openxmlformats-officedocument.drawingml.diagramStyle+xml"/>
  <Override PartName="/ppt/diagrams/layout14.xml" ContentType="application/vnd.openxmlformats-officedocument.drawingml.diagramLayout+xml"/>
  <Override PartName="/ppt/diagrams/colors17.xml" ContentType="application/vnd.openxmlformats-officedocument.drawingml.diagramColors+xml"/>
  <Override PartName="/ppt/diagrams/quickStyle21.xml" ContentType="application/vnd.openxmlformats-officedocument.drawingml.diagramStyle+xml"/>
  <Override PartName="/ppt/diagrams/layout32.xml" ContentType="application/vnd.openxmlformats-officedocument.drawingml.diagramLayout+xml"/>
  <Override PartName="/ppt/diagrams/colors35.xml" ContentType="application/vnd.openxmlformats-officedocument.drawingml.diagramColors+xml"/>
  <Override PartName="/ppt/diagrams/data19.xml" ContentType="application/vnd.openxmlformats-officedocument.drawingml.diagramData+xml"/>
  <Override PartName="/ppt/diagrams/layout21.xml" ContentType="application/vnd.openxmlformats-officedocument.drawingml.diagramLayout+xml"/>
  <Override PartName="/ppt/diagrams/colors24.xml" ContentType="application/vnd.openxmlformats-officedocument.drawingml.diagramColor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diagrams/layout10.xml" ContentType="application/vnd.openxmlformats-officedocument.drawingml.diagramLayout+xml"/>
  <Override PartName="/ppt/diagrams/colors13.xml" ContentType="application/vnd.openxmlformats-officedocument.drawingml.diagramColors+xml"/>
  <Override PartName="/ppt/diagrams/data26.xml" ContentType="application/vnd.openxmlformats-officedocument.drawingml.diagramData+xml"/>
  <Override PartName="/ppt/diagrams/colors3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diagrams/data15.xml" ContentType="application/vnd.openxmlformats-officedocument.drawingml.diagramData+xml"/>
  <Override PartName="/ppt/diagrams/colors20.xml" ContentType="application/vnd.openxmlformats-officedocument.drawingml.diagramColors+xml"/>
  <Override PartName="/ppt/diagrams/data33.xml" ContentType="application/vnd.openxmlformats-officedocument.drawingml.diagramData+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diagrams/data11.xml" ContentType="application/vnd.openxmlformats-officedocument.drawingml.diagramData+xml"/>
  <Override PartName="/ppt/diagrams/quickStyle19.xml" ContentType="application/vnd.openxmlformats-officedocument.drawingml.diagramStyle+xml"/>
  <Override PartName="/ppt/diagrams/data22.xml" ContentType="application/vnd.openxmlformats-officedocument.drawingml.diagramData+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diagrams/layout7.xml" ContentType="application/vnd.openxmlformats-officedocument.drawingml.diagramLayout+xml"/>
  <Override PartName="/ppt/diagrams/data8.xml" ContentType="application/vnd.openxmlformats-officedocument.drawingml.diagramData+xml"/>
  <Override PartName="/ppt/diagrams/quickStyle26.xml" ContentType="application/vnd.openxmlformats-officedocument.drawingml.diagramStyl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diagrams/quickStyle15.xml" ContentType="application/vnd.openxmlformats-officedocument.drawingml.diagramStyle+xml"/>
  <Override PartName="/ppt/diagrams/layout19.xml" ContentType="application/vnd.openxmlformats-officedocument.drawingml.diagramLayout+xml"/>
  <Override PartName="/ppt/diagrams/quickStyle33.xml" ContentType="application/vnd.openxmlformats-officedocument.drawingml.diagramStyle+xml"/>
  <Override PartName="/ppt/diagrams/layout3.xml" ContentType="application/vnd.openxmlformats-officedocument.drawingml.diagramLayout+xml"/>
  <Override PartName="/ppt/diagrams/data4.xml" ContentType="application/vnd.openxmlformats-officedocument.drawingml.diagramData+xml"/>
  <Override PartName="/ppt/diagrams/layout15.xml" ContentType="application/vnd.openxmlformats-officedocument.drawingml.diagramLayout+xml"/>
  <Override PartName="/ppt/diagrams/quickStyle22.xml" ContentType="application/vnd.openxmlformats-officedocument.drawingml.diagramStyle+xml"/>
  <Override PartName="/ppt/diagrams/layout26.xml" ContentType="application/vnd.openxmlformats-officedocument.drawingml.diagramLayout+xml"/>
  <Override PartName="/ppt/diagrams/colors29.xml" ContentType="application/vnd.openxmlformats-officedocument.drawingml.diagramColors+xml"/>
  <Override PartName="/ppt/diagrams/colors6.xml" ContentType="application/vnd.openxmlformats-officedocument.drawingml.diagramColors+xml"/>
  <Override PartName="/ppt/diagrams/quickStyle9.xml" ContentType="application/vnd.openxmlformats-officedocument.drawingml.diagramStyle+xml"/>
  <Override PartName="/ppt/diagrams/quickStyle11.xml" ContentType="application/vnd.openxmlformats-officedocument.drawingml.diagramStyle+xml"/>
  <Override PartName="/ppt/diagrams/colors18.xml" ContentType="application/vnd.openxmlformats-officedocument.drawingml.diagramColors+xml"/>
  <Override PartName="/ppt/diagrams/layout33.xml" ContentType="application/vnd.openxmlformats-officedocument.drawingml.diagramLayout+xml"/>
  <Override PartName="/ppt/slides/slide7.xml" ContentType="application/vnd.openxmlformats-officedocument.presentationml.slide+xml"/>
  <Override PartName="/ppt/slideLayouts/slideLayout9.xml" ContentType="application/vnd.openxmlformats-officedocument.presentationml.slideLayout+xml"/>
  <Override PartName="/ppt/diagrams/layout11.xml" ContentType="application/vnd.openxmlformats-officedocument.drawingml.diagramLayout+xml"/>
  <Override PartName="/ppt/diagrams/colors14.xml" ContentType="application/vnd.openxmlformats-officedocument.drawingml.diagramColors+xml"/>
  <Override PartName="/ppt/diagrams/layout22.xml" ContentType="application/vnd.openxmlformats-officedocument.drawingml.diagramLayout+xml"/>
  <Override PartName="/ppt/diagrams/colors25.xml" ContentType="application/vnd.openxmlformats-officedocument.drawingml.diagramColors+xml"/>
  <Override PartName="/ppt/diagrams/data27.xml" ContentType="application/vnd.openxmlformats-officedocument.drawingml.diagramData+xml"/>
  <Override PartName="/ppt/slides/slide28.xml" ContentType="application/vnd.openxmlformats-officedocument.presentationml.slide+xml"/>
  <Override PartName="/ppt/slides/slide39.xml" ContentType="application/vnd.openxmlformats-officedocument.presentationml.slide+xml"/>
  <Override PartName="/ppt/diagrams/colors2.xml" ContentType="application/vnd.openxmlformats-officedocument.drawingml.diagramColors+xml"/>
  <Override PartName="/ppt/diagrams/quickStyle5.xml" ContentType="application/vnd.openxmlformats-officedocument.drawingml.diagramStyle+xml"/>
  <Override PartName="/ppt/diagrams/data16.xml" ContentType="application/vnd.openxmlformats-officedocument.drawingml.diagramData+xml"/>
  <Override PartName="/ppt/diagrams/colors32.xml" ContentType="application/vnd.openxmlformats-officedocument.drawingml.diagramColors+xml"/>
  <Override PartName="/ppt/diagrams/data34.xml" ContentType="application/vnd.openxmlformats-officedocument.drawingml.diagramData+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diagrams/colors10.xml" ContentType="application/vnd.openxmlformats-officedocument.drawingml.diagramColors+xml"/>
  <Override PartName="/ppt/diagrams/colors21.xml" ContentType="application/vnd.openxmlformats-officedocument.drawingml.diagramColors+xml"/>
  <Override PartName="/ppt/diagrams/data23.xml" ContentType="application/vnd.openxmlformats-officedocument.drawingml.diagramData+xml"/>
  <Override PartName="/ppt/slides/slide24.xml" ContentType="application/vnd.openxmlformats-officedocument.presentationml.slide+xml"/>
  <Override PartName="/ppt/slides/slide35.xml" ContentType="application/vnd.openxmlformats-officedocument.presentationml.slide+xml"/>
  <Override PartName="/ppt/diagrams/quickStyle1.xml" ContentType="application/vnd.openxmlformats-officedocument.drawingml.diagramStyle+xml"/>
  <Default Extension="jpeg" ContentType="image/jpeg"/>
  <Override PartName="/ppt/diagrams/layout8.xml" ContentType="application/vnd.openxmlformats-officedocument.drawingml.diagramLayout+xml"/>
  <Override PartName="/ppt/diagrams/data12.xml" ContentType="application/vnd.openxmlformats-officedocument.drawingml.diagramData+xml"/>
  <Override PartName="/ppt/diagrams/data30.xml" ContentType="application/vnd.openxmlformats-officedocument.drawingml.diagramData+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diagrams/data9.xml" ContentType="application/vnd.openxmlformats-officedocument.drawingml.diagramData+xml"/>
  <Override PartName="/ppt/diagrams/quickStyle16.xml" ContentType="application/vnd.openxmlformats-officedocument.drawingml.diagramStyle+xml"/>
  <Override PartName="/ppt/diagrams/quickStyle27.xml" ContentType="application/vnd.openxmlformats-officedocument.drawingml.diagramStyle+xml"/>
  <Override PartName="/ppt/slides/slide20.xml" ContentType="application/vnd.openxmlformats-officedocument.presentationml.slide+xml"/>
  <Override PartName="/ppt/diagrams/layout4.xml" ContentType="application/vnd.openxmlformats-officedocument.drawingml.diagramLayout+xml"/>
  <Override PartName="/ppt/diagrams/layout27.xml" ContentType="application/vnd.openxmlformats-officedocument.drawingml.diagramLayout+xml"/>
  <Override PartName="/ppt/diagrams/quickStyle34.xml" ContentType="application/vnd.openxmlformats-officedocument.drawingml.diagramStyle+xml"/>
  <Override PartName="/ppt/diagrams/data5.xml" ContentType="application/vnd.openxmlformats-officedocument.drawingml.diagramData+xml"/>
  <Override PartName="/ppt/diagrams/colors7.xml" ContentType="application/vnd.openxmlformats-officedocument.drawingml.diagramColors+xml"/>
  <Override PartName="/ppt/diagrams/quickStyle12.xml" ContentType="application/vnd.openxmlformats-officedocument.drawingml.diagramStyle+xml"/>
  <Override PartName="/ppt/diagrams/layout16.xml" ContentType="application/vnd.openxmlformats-officedocument.drawingml.diagramLayout+xml"/>
  <Override PartName="/ppt/diagrams/colors19.xml" ContentType="application/vnd.openxmlformats-officedocument.drawingml.diagramColors+xml"/>
  <Override PartName="/ppt/diagrams/quickStyle23.xml" ContentType="application/vnd.openxmlformats-officedocument.drawingml.diagramStyle+xml"/>
  <Override PartName="/ppt/diagrams/layout34.xml" ContentType="application/vnd.openxmlformats-officedocument.drawingml.diagramLayout+xml"/>
  <Override PartName="/ppt/diagrams/layout23.xml" ContentType="application/vnd.openxmlformats-officedocument.drawingml.diagramLayout+xml"/>
  <Override PartName="/ppt/diagrams/colors26.xml" ContentType="application/vnd.openxmlformats-officedocument.drawingml.diagramColors+xml"/>
  <Override PartName="/ppt/diagrams/quickStyle30.xml" ContentType="application/vnd.openxmlformats-officedocument.drawingml.diagramStyle+xml"/>
  <Override PartName="/ppt/slides/slide8.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ppt/diagrams/layout12.xml" ContentType="application/vnd.openxmlformats-officedocument.drawingml.diagramLayout+xml"/>
  <Override PartName="/ppt/diagrams/colors15.xml" ContentType="application/vnd.openxmlformats-officedocument.drawingml.diagramColors+xml"/>
  <Override PartName="/ppt/diagrams/data28.xml" ContentType="application/vnd.openxmlformats-officedocument.drawingml.diagramData+xml"/>
  <Override PartName="/ppt/diagrams/layout30.xml" ContentType="application/vnd.openxmlformats-officedocument.drawingml.diagramLayout+xml"/>
  <Override PartName="/ppt/diagrams/colors33.xml" ContentType="application/vnd.openxmlformats-officedocument.drawingml.diagramColors+xml"/>
  <Override PartName="/ppt/slides/slide29.xml" ContentType="application/vnd.openxmlformats-officedocument.presentationml.slide+xml"/>
  <Override PartName="/ppt/diagrams/data17.xml" ContentType="application/vnd.openxmlformats-officedocument.drawingml.diagramData+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43.xml" ContentType="application/vnd.openxmlformats-officedocument.presentationml.slide+xml"/>
  <Override PartName="/ppt/theme/theme1.xml" ContentType="application/vnd.openxmlformats-officedocument.theme+xml"/>
  <Override PartName="/ppt/diagrams/data31.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3" r:id="rId1"/>
  </p:sldMasterIdLst>
  <p:notesMasterIdLst>
    <p:notesMasterId r:id="rId45"/>
  </p:notesMasterIdLst>
  <p:sldIdLst>
    <p:sldId id="256" r:id="rId2"/>
    <p:sldId id="310" r:id="rId3"/>
    <p:sldId id="318" r:id="rId4"/>
    <p:sldId id="319" r:id="rId5"/>
    <p:sldId id="320" r:id="rId6"/>
    <p:sldId id="312" r:id="rId7"/>
    <p:sldId id="313" r:id="rId8"/>
    <p:sldId id="317" r:id="rId9"/>
    <p:sldId id="314" r:id="rId10"/>
    <p:sldId id="316" r:id="rId11"/>
    <p:sldId id="291" r:id="rId12"/>
    <p:sldId id="292" r:id="rId13"/>
    <p:sldId id="293" r:id="rId14"/>
    <p:sldId id="297" r:id="rId15"/>
    <p:sldId id="298" r:id="rId16"/>
    <p:sldId id="299" r:id="rId17"/>
    <p:sldId id="303" r:id="rId18"/>
    <p:sldId id="304" r:id="rId19"/>
    <p:sldId id="263" r:id="rId20"/>
    <p:sldId id="264" r:id="rId21"/>
    <p:sldId id="307" r:id="rId22"/>
    <p:sldId id="308" r:id="rId23"/>
    <p:sldId id="309" r:id="rId24"/>
    <p:sldId id="283" r:id="rId25"/>
    <p:sldId id="284" r:id="rId26"/>
    <p:sldId id="285" r:id="rId27"/>
    <p:sldId id="286" r:id="rId28"/>
    <p:sldId id="287" r:id="rId29"/>
    <p:sldId id="288" r:id="rId30"/>
    <p:sldId id="289" r:id="rId31"/>
    <p:sldId id="290" r:id="rId32"/>
    <p:sldId id="275" r:id="rId33"/>
    <p:sldId id="276" r:id="rId34"/>
    <p:sldId id="277" r:id="rId35"/>
    <p:sldId id="278" r:id="rId36"/>
    <p:sldId id="294" r:id="rId37"/>
    <p:sldId id="295" r:id="rId38"/>
    <p:sldId id="296" r:id="rId39"/>
    <p:sldId id="280" r:id="rId40"/>
    <p:sldId id="281" r:id="rId41"/>
    <p:sldId id="305" r:id="rId42"/>
    <p:sldId id="306" r:id="rId43"/>
    <p:sldId id="282"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000" autoAdjust="0"/>
    <p:restoredTop sz="94660"/>
  </p:normalViewPr>
  <p:slideViewPr>
    <p:cSldViewPr snapToGrid="0">
      <p:cViewPr varScale="1">
        <p:scale>
          <a:sx n="64" d="100"/>
          <a:sy n="64" d="100"/>
        </p:scale>
        <p:origin x="-108" y="-324"/>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1" Type="http://schemas.openxmlformats.org/officeDocument/2006/relationships/image" Target="../media/image1.png"/></Relationships>
</file>

<file path=ppt/diagrams/_rels/data11.xml.rels><?xml version="1.0" encoding="UTF-8" standalone="yes"?>
<Relationships xmlns="http://schemas.openxmlformats.org/package/2006/relationships"><Relationship Id="rId1" Type="http://schemas.openxmlformats.org/officeDocument/2006/relationships/image" Target="../media/image8.png"/></Relationships>
</file>

<file path=ppt/diagrams/_rels/data12.xml.rels><?xml version="1.0" encoding="UTF-8" standalone="yes"?>
<Relationships xmlns="http://schemas.openxmlformats.org/package/2006/relationships"><Relationship Id="rId1" Type="http://schemas.openxmlformats.org/officeDocument/2006/relationships/image" Target="../media/image14.png"/></Relationships>
</file>

<file path=ppt/diagrams/_rels/data13.xml.rels><?xml version="1.0" encoding="UTF-8" standalone="yes"?>
<Relationships xmlns="http://schemas.openxmlformats.org/package/2006/relationships"><Relationship Id="rId1" Type="http://schemas.openxmlformats.org/officeDocument/2006/relationships/image" Target="../media/image18.png"/></Relationships>
</file>

<file path=ppt/diagrams/_rels/data15.xml.rels><?xml version="1.0" encoding="UTF-8" standalone="yes"?>
<Relationships xmlns="http://schemas.openxmlformats.org/package/2006/relationships"><Relationship Id="rId1" Type="http://schemas.openxmlformats.org/officeDocument/2006/relationships/image" Target="../media/image20.png"/></Relationships>
</file>

<file path=ppt/diagrams/_rels/data17.xml.rels><?xml version="1.0" encoding="UTF-8" standalone="yes"?>
<Relationships xmlns="http://schemas.openxmlformats.org/package/2006/relationships"><Relationship Id="rId1" Type="http://schemas.openxmlformats.org/officeDocument/2006/relationships/image" Target="../media/image22.png"/></Relationships>
</file>

<file path=ppt/diagrams/_rels/data19.xml.rels><?xml version="1.0" encoding="UTF-8" standalone="yes"?>
<Relationships xmlns="http://schemas.openxmlformats.org/package/2006/relationships"><Relationship Id="rId1" Type="http://schemas.openxmlformats.org/officeDocument/2006/relationships/image" Target="../media/image25.png"/></Relationships>
</file>

<file path=ppt/diagrams/_rels/data21.xml.rels><?xml version="1.0" encoding="UTF-8" standalone="yes"?>
<Relationships xmlns="http://schemas.openxmlformats.org/package/2006/relationships"><Relationship Id="rId1" Type="http://schemas.openxmlformats.org/officeDocument/2006/relationships/image" Target="../media/image28.png"/></Relationships>
</file>

<file path=ppt/diagrams/_rels/data23.xml.rels><?xml version="1.0" encoding="UTF-8" standalone="yes"?>
<Relationships xmlns="http://schemas.openxmlformats.org/package/2006/relationships"><Relationship Id="rId1" Type="http://schemas.openxmlformats.org/officeDocument/2006/relationships/image" Target="../media/image31.png"/></Relationships>
</file>

<file path=ppt/diagrams/_rels/data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image" Target="../media/image32.png"/></Relationships>
</file>

<file path=ppt/diagrams/_rels/data25.xml.rels><?xml version="1.0" encoding="UTF-8" standalone="yes"?>
<Relationships xmlns="http://schemas.openxmlformats.org/package/2006/relationships"><Relationship Id="rId1" Type="http://schemas.openxmlformats.org/officeDocument/2006/relationships/image" Target="../media/image36.png"/></Relationships>
</file>

<file path=ppt/diagrams/_rels/data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image" Target="../media/image37.png"/></Relationships>
</file>

<file path=ppt/diagrams/_rels/data27.xml.rels><?xml version="1.0" encoding="UTF-8" standalone="yes"?>
<Relationships xmlns="http://schemas.openxmlformats.org/package/2006/relationships"><Relationship Id="rId1" Type="http://schemas.openxmlformats.org/officeDocument/2006/relationships/image" Target="../media/image43.png"/></Relationships>
</file>

<file path=ppt/diagrams/_rels/data29.xml.rels><?xml version="1.0" encoding="UTF-8" standalone="yes"?>
<Relationships xmlns="http://schemas.openxmlformats.org/package/2006/relationships"><Relationship Id="rId1" Type="http://schemas.openxmlformats.org/officeDocument/2006/relationships/image" Target="../media/image44.png"/></Relationships>
</file>

<file path=ppt/diagrams/_rels/data3.xml.rels><?xml version="1.0" encoding="UTF-8" standalone="yes"?>
<Relationships xmlns="http://schemas.openxmlformats.org/package/2006/relationships"><Relationship Id="rId1" Type="http://schemas.openxmlformats.org/officeDocument/2006/relationships/image" Target="../media/image5.png"/></Relationships>
</file>

<file path=ppt/diagrams/_rels/data34.xml.rels><?xml version="1.0" encoding="UTF-8" standalone="yes"?>
<Relationships xmlns="http://schemas.openxmlformats.org/package/2006/relationships"><Relationship Id="rId1" Type="http://schemas.openxmlformats.org/officeDocument/2006/relationships/image" Target="../media/image48.jpeg"/></Relationships>
</file>

<file path=ppt/diagrams/_rels/data5.xml.rels><?xml version="1.0" encoding="UTF-8" standalone="yes"?>
<Relationships xmlns="http://schemas.openxmlformats.org/package/2006/relationships"><Relationship Id="rId1" Type="http://schemas.openxmlformats.org/officeDocument/2006/relationships/image" Target="../media/image1.pn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1#2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1#20">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1#16">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1#17">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1#18">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401879-AA3A-43D4-ABFA-7F22F86E2305}" type="doc">
      <dgm:prSet loTypeId="urn:microsoft.com/office/officeart/2005/8/layout/vList2" loCatId="list" qsTypeId="urn:microsoft.com/office/officeart/2005/8/quickstyle/simple1" qsCatId="simple" csTypeId="urn:microsoft.com/office/officeart/2005/8/colors/accent0_1" csCatId="mainScheme" phldr="1"/>
      <dgm:spPr/>
      <dgm:t>
        <a:bodyPr/>
        <a:lstStyle/>
        <a:p>
          <a:endParaRPr lang="en-US"/>
        </a:p>
      </dgm:t>
    </dgm:pt>
    <dgm:pt modelId="{E109AC09-8DFE-4244-B647-6568DFF1E2C0}">
      <dgm:prSet/>
      <dgm:spPr>
        <a:blipFill rotWithShape="0">
          <a:blip xmlns:r="http://schemas.openxmlformats.org/officeDocument/2006/relationships" r:embed="rId1"/>
          <a:stretch>
            <a:fillRect/>
          </a:stretch>
        </a:blipFill>
      </dgm:spPr>
      <dgm:t>
        <a:bodyPr/>
        <a:lstStyle/>
        <a:p>
          <a:pPr rtl="0"/>
          <a:r>
            <a:rPr lang="en-US" dirty="0" smtClean="0"/>
            <a:t>INTRODUCTION TO MARKETING INFORMATION SYSTEM</a:t>
          </a:r>
          <a:endParaRPr lang="en-US" dirty="0"/>
        </a:p>
      </dgm:t>
    </dgm:pt>
    <dgm:pt modelId="{4C5BB66E-983D-4214-BCAC-FB95F0FE4E4D}" type="parTrans" cxnId="{368DE023-E1EB-40A5-9BD1-AEE691F32848}">
      <dgm:prSet/>
      <dgm:spPr/>
      <dgm:t>
        <a:bodyPr/>
        <a:lstStyle/>
        <a:p>
          <a:endParaRPr lang="en-US"/>
        </a:p>
      </dgm:t>
    </dgm:pt>
    <dgm:pt modelId="{6B35AD6D-6D99-445B-87C0-659C0F13880D}" type="sibTrans" cxnId="{368DE023-E1EB-40A5-9BD1-AEE691F32848}">
      <dgm:prSet/>
      <dgm:spPr/>
      <dgm:t>
        <a:bodyPr/>
        <a:lstStyle/>
        <a:p>
          <a:endParaRPr lang="en-US"/>
        </a:p>
      </dgm:t>
    </dgm:pt>
    <dgm:pt modelId="{C82438B1-440E-46E2-8F54-26CB1E086922}" type="pres">
      <dgm:prSet presAssocID="{2B401879-AA3A-43D4-ABFA-7F22F86E2305}" presName="linear" presStyleCnt="0">
        <dgm:presLayoutVars>
          <dgm:animLvl val="lvl"/>
          <dgm:resizeHandles val="exact"/>
        </dgm:presLayoutVars>
      </dgm:prSet>
      <dgm:spPr/>
      <dgm:t>
        <a:bodyPr/>
        <a:lstStyle/>
        <a:p>
          <a:endParaRPr lang="en-US"/>
        </a:p>
      </dgm:t>
    </dgm:pt>
    <dgm:pt modelId="{4852C174-E1F1-4FE0-AC30-6187063A917E}" type="pres">
      <dgm:prSet presAssocID="{E109AC09-8DFE-4244-B647-6568DFF1E2C0}" presName="parentText" presStyleLbl="node1" presStyleIdx="0" presStyleCnt="1">
        <dgm:presLayoutVars>
          <dgm:chMax val="0"/>
          <dgm:bulletEnabled val="1"/>
        </dgm:presLayoutVars>
      </dgm:prSet>
      <dgm:spPr/>
      <dgm:t>
        <a:bodyPr/>
        <a:lstStyle/>
        <a:p>
          <a:endParaRPr lang="en-US"/>
        </a:p>
      </dgm:t>
    </dgm:pt>
  </dgm:ptLst>
  <dgm:cxnLst>
    <dgm:cxn modelId="{368DE023-E1EB-40A5-9BD1-AEE691F32848}" srcId="{2B401879-AA3A-43D4-ABFA-7F22F86E2305}" destId="{E109AC09-8DFE-4244-B647-6568DFF1E2C0}" srcOrd="0" destOrd="0" parTransId="{4C5BB66E-983D-4214-BCAC-FB95F0FE4E4D}" sibTransId="{6B35AD6D-6D99-445B-87C0-659C0F13880D}"/>
    <dgm:cxn modelId="{FAB8782D-E895-420A-AE76-02EC9EEAEA15}" type="presOf" srcId="{E109AC09-8DFE-4244-B647-6568DFF1E2C0}" destId="{4852C174-E1F1-4FE0-AC30-6187063A917E}" srcOrd="0" destOrd="0" presId="urn:microsoft.com/office/officeart/2005/8/layout/vList2"/>
    <dgm:cxn modelId="{0DAB7038-F4FF-4467-A9DB-20FF7B5BBA9A}" type="presOf" srcId="{2B401879-AA3A-43D4-ABFA-7F22F86E2305}" destId="{C82438B1-440E-46E2-8F54-26CB1E086922}" srcOrd="0" destOrd="0" presId="urn:microsoft.com/office/officeart/2005/8/layout/vList2"/>
    <dgm:cxn modelId="{5318E71F-47B7-425B-8959-CC1489FE21E8}" type="presParOf" srcId="{C82438B1-440E-46E2-8F54-26CB1E086922}" destId="{4852C174-E1F1-4FE0-AC30-6187063A917E}" srcOrd="0" destOrd="0" presId="urn:microsoft.com/office/officeart/2005/8/layout/vList2"/>
  </dgm:cxnLst>
  <dgm:bg/>
  <dgm:whole/>
</dgm:dataModel>
</file>

<file path=ppt/diagrams/data10.xml><?xml version="1.0" encoding="utf-8"?>
<dgm:dataModel xmlns:dgm="http://schemas.openxmlformats.org/drawingml/2006/diagram" xmlns:a="http://schemas.openxmlformats.org/drawingml/2006/main">
  <dgm:ptLst>
    <dgm:pt modelId="{358483EF-0769-4899-86E7-7C882E1FC7F5}" type="doc">
      <dgm:prSet loTypeId="urn:microsoft.com/office/officeart/2005/8/layout/list1" loCatId="list" qsTypeId="urn:microsoft.com/office/officeart/2005/8/quickstyle/3d1" qsCatId="3D" csTypeId="urn:microsoft.com/office/officeart/2005/8/colors/colorful5" csCatId="colorful"/>
      <dgm:spPr/>
      <dgm:t>
        <a:bodyPr/>
        <a:lstStyle/>
        <a:p>
          <a:endParaRPr lang="en-IN"/>
        </a:p>
      </dgm:t>
    </dgm:pt>
    <dgm:pt modelId="{536784EF-E11A-41A2-A5EF-C21227DA3A17}">
      <dgm:prSet/>
      <dgm:spPr/>
      <dgm:t>
        <a:bodyPr/>
        <a:lstStyle/>
        <a:p>
          <a:pPr rtl="0"/>
          <a:r>
            <a:rPr lang="en-IN" dirty="0" smtClean="0"/>
            <a:t>Collect market intelligence in a variety of ways </a:t>
          </a:r>
          <a:endParaRPr lang="en-IN" dirty="0"/>
        </a:p>
      </dgm:t>
    </dgm:pt>
    <dgm:pt modelId="{9FDD0868-3579-4051-8DB9-D067FA08DA65}" type="parTrans" cxnId="{167FC507-E133-4936-9AD0-75C20AA3CE77}">
      <dgm:prSet/>
      <dgm:spPr/>
      <dgm:t>
        <a:bodyPr/>
        <a:lstStyle/>
        <a:p>
          <a:endParaRPr lang="en-IN"/>
        </a:p>
      </dgm:t>
    </dgm:pt>
    <dgm:pt modelId="{954ADC54-C0B7-49FA-A9AE-2B8821097B2C}" type="sibTrans" cxnId="{167FC507-E133-4936-9AD0-75C20AA3CE77}">
      <dgm:prSet/>
      <dgm:spPr/>
      <dgm:t>
        <a:bodyPr/>
        <a:lstStyle/>
        <a:p>
          <a:endParaRPr lang="en-IN"/>
        </a:p>
      </dgm:t>
    </dgm:pt>
    <dgm:pt modelId="{77AF8AEF-B9D5-4782-A0CD-2343CBDC5C22}">
      <dgm:prSet/>
      <dgm:spPr/>
      <dgm:t>
        <a:bodyPr/>
        <a:lstStyle/>
        <a:p>
          <a:pPr rtl="0"/>
          <a:r>
            <a:rPr lang="en-IN" dirty="0" smtClean="0"/>
            <a:t>Reading books, newspapers</a:t>
          </a:r>
          <a:endParaRPr lang="en-IN" dirty="0"/>
        </a:p>
      </dgm:t>
    </dgm:pt>
    <dgm:pt modelId="{FFEC5E04-4DBB-4330-BCEE-FFDFA6131F98}" type="parTrans" cxnId="{E46EB17A-FBFD-4D92-880C-4A8BC5AEDE62}">
      <dgm:prSet/>
      <dgm:spPr/>
      <dgm:t>
        <a:bodyPr/>
        <a:lstStyle/>
        <a:p>
          <a:endParaRPr lang="en-IN"/>
        </a:p>
      </dgm:t>
    </dgm:pt>
    <dgm:pt modelId="{4D04E526-446D-430D-9679-0A6C73EE5AF5}" type="sibTrans" cxnId="{E46EB17A-FBFD-4D92-880C-4A8BC5AEDE62}">
      <dgm:prSet/>
      <dgm:spPr/>
      <dgm:t>
        <a:bodyPr/>
        <a:lstStyle/>
        <a:p>
          <a:endParaRPr lang="en-IN"/>
        </a:p>
      </dgm:t>
    </dgm:pt>
    <dgm:pt modelId="{3C90ED90-3128-4F0C-A894-AF655D6A562A}">
      <dgm:prSet/>
      <dgm:spPr/>
      <dgm:t>
        <a:bodyPr/>
        <a:lstStyle/>
        <a:p>
          <a:pPr rtl="0"/>
          <a:r>
            <a:rPr lang="en-IN" dirty="0" smtClean="0"/>
            <a:t>Talking to customers suppliers and distributors’</a:t>
          </a:r>
          <a:endParaRPr lang="en-IN" dirty="0"/>
        </a:p>
      </dgm:t>
    </dgm:pt>
    <dgm:pt modelId="{F99EC3FB-B6C4-4D03-85A5-A4F62F6A5954}" type="parTrans" cxnId="{B0B9ED44-196D-41E3-B51E-B1E639E91ED9}">
      <dgm:prSet/>
      <dgm:spPr/>
      <dgm:t>
        <a:bodyPr/>
        <a:lstStyle/>
        <a:p>
          <a:endParaRPr lang="en-IN"/>
        </a:p>
      </dgm:t>
    </dgm:pt>
    <dgm:pt modelId="{0A152E20-4291-463A-A389-7A862BCFA7F1}" type="sibTrans" cxnId="{B0B9ED44-196D-41E3-B51E-B1E639E91ED9}">
      <dgm:prSet/>
      <dgm:spPr/>
      <dgm:t>
        <a:bodyPr/>
        <a:lstStyle/>
        <a:p>
          <a:endParaRPr lang="en-IN"/>
        </a:p>
      </dgm:t>
    </dgm:pt>
    <dgm:pt modelId="{FCF8C982-6354-4305-8983-6D397E1764AA}">
      <dgm:prSet/>
      <dgm:spPr/>
      <dgm:t>
        <a:bodyPr/>
        <a:lstStyle/>
        <a:p>
          <a:pPr rtl="0"/>
          <a:r>
            <a:rPr lang="en-IN" dirty="0" smtClean="0"/>
            <a:t>Collecting marketing intelligence on the internet</a:t>
          </a:r>
          <a:endParaRPr lang="en-IN" dirty="0"/>
        </a:p>
      </dgm:t>
    </dgm:pt>
    <dgm:pt modelId="{EB4C1293-D9B8-417D-ADC8-37CDAE4AB387}" type="parTrans" cxnId="{A16E5463-2F8C-462D-A2F8-317AFEF91171}">
      <dgm:prSet/>
      <dgm:spPr/>
      <dgm:t>
        <a:bodyPr/>
        <a:lstStyle/>
        <a:p>
          <a:endParaRPr lang="en-IN"/>
        </a:p>
      </dgm:t>
    </dgm:pt>
    <dgm:pt modelId="{C096513B-1A21-4359-A640-63592436E344}" type="sibTrans" cxnId="{A16E5463-2F8C-462D-A2F8-317AFEF91171}">
      <dgm:prSet/>
      <dgm:spPr/>
      <dgm:t>
        <a:bodyPr/>
        <a:lstStyle/>
        <a:p>
          <a:endParaRPr lang="en-IN"/>
        </a:p>
      </dgm:t>
    </dgm:pt>
    <dgm:pt modelId="{1876FEDE-CE41-414F-9C77-09DC12B71FE7}">
      <dgm:prSet/>
      <dgm:spPr/>
      <dgm:t>
        <a:bodyPr/>
        <a:lstStyle/>
        <a:p>
          <a:pPr rtl="0"/>
          <a:r>
            <a:rPr lang="en-IN" dirty="0" smtClean="0"/>
            <a:t>Independent customer goods and review forum</a:t>
          </a:r>
          <a:endParaRPr lang="en-IN" dirty="0"/>
        </a:p>
      </dgm:t>
    </dgm:pt>
    <dgm:pt modelId="{310961A0-ECE7-44B3-84E9-48213D66A3F9}" type="parTrans" cxnId="{58E53BBA-B2F6-4FE5-8E0A-3BB01356E998}">
      <dgm:prSet/>
      <dgm:spPr/>
      <dgm:t>
        <a:bodyPr/>
        <a:lstStyle/>
        <a:p>
          <a:endParaRPr lang="en-IN"/>
        </a:p>
      </dgm:t>
    </dgm:pt>
    <dgm:pt modelId="{F62944D3-122A-46F3-87D1-1E992DD64125}" type="sibTrans" cxnId="{58E53BBA-B2F6-4FE5-8E0A-3BB01356E998}">
      <dgm:prSet/>
      <dgm:spPr/>
      <dgm:t>
        <a:bodyPr/>
        <a:lstStyle/>
        <a:p>
          <a:endParaRPr lang="en-IN"/>
        </a:p>
      </dgm:t>
    </dgm:pt>
    <dgm:pt modelId="{577A0B5D-0A64-4D8D-B43A-15BEFA8BE346}">
      <dgm:prSet/>
      <dgm:spPr/>
      <dgm:t>
        <a:bodyPr/>
        <a:lstStyle/>
        <a:p>
          <a:pPr rtl="0"/>
          <a:r>
            <a:rPr lang="en-IN" dirty="0" smtClean="0"/>
            <a:t>Distributors or sales agent feedback sites</a:t>
          </a:r>
          <a:endParaRPr lang="en-IN" dirty="0"/>
        </a:p>
      </dgm:t>
    </dgm:pt>
    <dgm:pt modelId="{109EAC12-FC72-41C9-9E0E-E379D3FE1154}" type="parTrans" cxnId="{2B74568B-4AE8-4A72-8D61-380BE1D56D48}">
      <dgm:prSet/>
      <dgm:spPr/>
      <dgm:t>
        <a:bodyPr/>
        <a:lstStyle/>
        <a:p>
          <a:endParaRPr lang="en-IN"/>
        </a:p>
      </dgm:t>
    </dgm:pt>
    <dgm:pt modelId="{D5A5CB71-93EE-4D23-BBAD-54281D24D45E}" type="sibTrans" cxnId="{2B74568B-4AE8-4A72-8D61-380BE1D56D48}">
      <dgm:prSet/>
      <dgm:spPr/>
      <dgm:t>
        <a:bodyPr/>
        <a:lstStyle/>
        <a:p>
          <a:endParaRPr lang="en-IN"/>
        </a:p>
      </dgm:t>
    </dgm:pt>
    <dgm:pt modelId="{E376014A-8A52-4240-90D5-485E83AE1A37}">
      <dgm:prSet/>
      <dgm:spPr/>
      <dgm:t>
        <a:bodyPr/>
        <a:lstStyle/>
        <a:p>
          <a:pPr rtl="0"/>
          <a:r>
            <a:rPr lang="en-IN" dirty="0" smtClean="0"/>
            <a:t>Combo sites offering customer reviews and expert opinions</a:t>
          </a:r>
          <a:endParaRPr lang="en-IN" dirty="0"/>
        </a:p>
      </dgm:t>
    </dgm:pt>
    <dgm:pt modelId="{526DE34B-3D2A-40AB-93B1-5546F54A9A77}" type="parTrans" cxnId="{BE0D6CE9-2913-42C8-838F-51C2A8A0747D}">
      <dgm:prSet/>
      <dgm:spPr/>
      <dgm:t>
        <a:bodyPr/>
        <a:lstStyle/>
        <a:p>
          <a:endParaRPr lang="en-IN"/>
        </a:p>
      </dgm:t>
    </dgm:pt>
    <dgm:pt modelId="{B9F02E68-25AA-4F4E-B42F-EAA50B2984CA}" type="sibTrans" cxnId="{BE0D6CE9-2913-42C8-838F-51C2A8A0747D}">
      <dgm:prSet/>
      <dgm:spPr/>
      <dgm:t>
        <a:bodyPr/>
        <a:lstStyle/>
        <a:p>
          <a:endParaRPr lang="en-IN"/>
        </a:p>
      </dgm:t>
    </dgm:pt>
    <dgm:pt modelId="{763E410D-771B-4DB0-BF67-D24CE362B194}">
      <dgm:prSet/>
      <dgm:spPr/>
      <dgm:t>
        <a:bodyPr/>
        <a:lstStyle/>
        <a:p>
          <a:pPr rtl="0"/>
          <a:r>
            <a:rPr lang="en-IN" dirty="0" smtClean="0"/>
            <a:t>Customer complaint sites</a:t>
          </a:r>
          <a:endParaRPr lang="en-IN" dirty="0"/>
        </a:p>
      </dgm:t>
    </dgm:pt>
    <dgm:pt modelId="{613E19A9-FFC5-4622-8D24-563B1CFCDB0A}" type="parTrans" cxnId="{B4B06883-24A0-4C7F-B0DB-A10D70D724B9}">
      <dgm:prSet/>
      <dgm:spPr/>
      <dgm:t>
        <a:bodyPr/>
        <a:lstStyle/>
        <a:p>
          <a:endParaRPr lang="en-IN"/>
        </a:p>
      </dgm:t>
    </dgm:pt>
    <dgm:pt modelId="{2EEC9671-9DF2-4381-B196-4B7087F9D593}" type="sibTrans" cxnId="{B4B06883-24A0-4C7F-B0DB-A10D70D724B9}">
      <dgm:prSet/>
      <dgm:spPr/>
      <dgm:t>
        <a:bodyPr/>
        <a:lstStyle/>
        <a:p>
          <a:endParaRPr lang="en-IN"/>
        </a:p>
      </dgm:t>
    </dgm:pt>
    <dgm:pt modelId="{29C29076-F760-4827-B3ED-F17E9FDCDF34}">
      <dgm:prSet/>
      <dgm:spPr/>
      <dgm:t>
        <a:bodyPr/>
        <a:lstStyle/>
        <a:p>
          <a:pPr rtl="0"/>
          <a:r>
            <a:rPr lang="en-IN" dirty="0" smtClean="0"/>
            <a:t>Public blogs</a:t>
          </a:r>
          <a:endParaRPr lang="en-IN" dirty="0"/>
        </a:p>
      </dgm:t>
    </dgm:pt>
    <dgm:pt modelId="{42F14210-3C38-482F-8D19-9017D5F88D6A}" type="parTrans" cxnId="{4DBD01ED-290D-46D4-AACE-9939C07719C3}">
      <dgm:prSet/>
      <dgm:spPr/>
      <dgm:t>
        <a:bodyPr/>
        <a:lstStyle/>
        <a:p>
          <a:endParaRPr lang="en-IN"/>
        </a:p>
      </dgm:t>
    </dgm:pt>
    <dgm:pt modelId="{BB9043DC-67DE-415B-BBE4-BA98D68FC72F}" type="sibTrans" cxnId="{4DBD01ED-290D-46D4-AACE-9939C07719C3}">
      <dgm:prSet/>
      <dgm:spPr/>
      <dgm:t>
        <a:bodyPr/>
        <a:lstStyle/>
        <a:p>
          <a:endParaRPr lang="en-IN"/>
        </a:p>
      </dgm:t>
    </dgm:pt>
    <dgm:pt modelId="{100A8E75-9E9D-4B34-BC88-294E2EF8A2B7}" type="pres">
      <dgm:prSet presAssocID="{358483EF-0769-4899-86E7-7C882E1FC7F5}" presName="linear" presStyleCnt="0">
        <dgm:presLayoutVars>
          <dgm:dir/>
          <dgm:animLvl val="lvl"/>
          <dgm:resizeHandles val="exact"/>
        </dgm:presLayoutVars>
      </dgm:prSet>
      <dgm:spPr/>
      <dgm:t>
        <a:bodyPr/>
        <a:lstStyle/>
        <a:p>
          <a:endParaRPr lang="en-IN"/>
        </a:p>
      </dgm:t>
    </dgm:pt>
    <dgm:pt modelId="{9EE2844F-4680-4FAD-944B-3D81BD5CFA55}" type="pres">
      <dgm:prSet presAssocID="{536784EF-E11A-41A2-A5EF-C21227DA3A17}" presName="parentLin" presStyleCnt="0"/>
      <dgm:spPr/>
    </dgm:pt>
    <dgm:pt modelId="{773E57E1-D702-440E-A36C-1A5B4F255C47}" type="pres">
      <dgm:prSet presAssocID="{536784EF-E11A-41A2-A5EF-C21227DA3A17}" presName="parentLeftMargin" presStyleLbl="node1" presStyleIdx="0" presStyleCnt="2"/>
      <dgm:spPr/>
      <dgm:t>
        <a:bodyPr/>
        <a:lstStyle/>
        <a:p>
          <a:endParaRPr lang="en-IN"/>
        </a:p>
      </dgm:t>
    </dgm:pt>
    <dgm:pt modelId="{03BC445A-67BA-438E-A44B-A63BAD63D41A}" type="pres">
      <dgm:prSet presAssocID="{536784EF-E11A-41A2-A5EF-C21227DA3A17}" presName="parentText" presStyleLbl="node1" presStyleIdx="0" presStyleCnt="2">
        <dgm:presLayoutVars>
          <dgm:chMax val="0"/>
          <dgm:bulletEnabled val="1"/>
        </dgm:presLayoutVars>
      </dgm:prSet>
      <dgm:spPr/>
      <dgm:t>
        <a:bodyPr/>
        <a:lstStyle/>
        <a:p>
          <a:endParaRPr lang="en-IN"/>
        </a:p>
      </dgm:t>
    </dgm:pt>
    <dgm:pt modelId="{796A1617-02A6-4270-ADEF-C254998B7EB6}" type="pres">
      <dgm:prSet presAssocID="{536784EF-E11A-41A2-A5EF-C21227DA3A17}" presName="negativeSpace" presStyleCnt="0"/>
      <dgm:spPr/>
    </dgm:pt>
    <dgm:pt modelId="{F47ECA2B-FD4E-4EDD-935E-7C8A7A7A934B}" type="pres">
      <dgm:prSet presAssocID="{536784EF-E11A-41A2-A5EF-C21227DA3A17}" presName="childText" presStyleLbl="conFgAcc1" presStyleIdx="0" presStyleCnt="2">
        <dgm:presLayoutVars>
          <dgm:bulletEnabled val="1"/>
        </dgm:presLayoutVars>
      </dgm:prSet>
      <dgm:spPr/>
      <dgm:t>
        <a:bodyPr/>
        <a:lstStyle/>
        <a:p>
          <a:endParaRPr lang="en-IN"/>
        </a:p>
      </dgm:t>
    </dgm:pt>
    <dgm:pt modelId="{7542F62C-BC44-4A74-A03D-B8ED7940458F}" type="pres">
      <dgm:prSet presAssocID="{954ADC54-C0B7-49FA-A9AE-2B8821097B2C}" presName="spaceBetweenRectangles" presStyleCnt="0"/>
      <dgm:spPr/>
    </dgm:pt>
    <dgm:pt modelId="{3996E2CF-0BA9-4510-A4BB-DB77F3002550}" type="pres">
      <dgm:prSet presAssocID="{FCF8C982-6354-4305-8983-6D397E1764AA}" presName="parentLin" presStyleCnt="0"/>
      <dgm:spPr/>
    </dgm:pt>
    <dgm:pt modelId="{2B46C92D-71E7-4811-AB56-CAF48935E950}" type="pres">
      <dgm:prSet presAssocID="{FCF8C982-6354-4305-8983-6D397E1764AA}" presName="parentLeftMargin" presStyleLbl="node1" presStyleIdx="0" presStyleCnt="2"/>
      <dgm:spPr/>
      <dgm:t>
        <a:bodyPr/>
        <a:lstStyle/>
        <a:p>
          <a:endParaRPr lang="en-IN"/>
        </a:p>
      </dgm:t>
    </dgm:pt>
    <dgm:pt modelId="{50C41C75-381F-40F0-8F79-09BEB9F59B28}" type="pres">
      <dgm:prSet presAssocID="{FCF8C982-6354-4305-8983-6D397E1764AA}" presName="parentText" presStyleLbl="node1" presStyleIdx="1" presStyleCnt="2">
        <dgm:presLayoutVars>
          <dgm:chMax val="0"/>
          <dgm:bulletEnabled val="1"/>
        </dgm:presLayoutVars>
      </dgm:prSet>
      <dgm:spPr/>
      <dgm:t>
        <a:bodyPr/>
        <a:lstStyle/>
        <a:p>
          <a:endParaRPr lang="en-IN"/>
        </a:p>
      </dgm:t>
    </dgm:pt>
    <dgm:pt modelId="{2930408C-628D-4ABB-BE1D-E86A42E3988A}" type="pres">
      <dgm:prSet presAssocID="{FCF8C982-6354-4305-8983-6D397E1764AA}" presName="negativeSpace" presStyleCnt="0"/>
      <dgm:spPr/>
    </dgm:pt>
    <dgm:pt modelId="{6D47194C-5EA5-4350-9B6B-B64E8DDA16C1}" type="pres">
      <dgm:prSet presAssocID="{FCF8C982-6354-4305-8983-6D397E1764AA}" presName="childText" presStyleLbl="conFgAcc1" presStyleIdx="1" presStyleCnt="2">
        <dgm:presLayoutVars>
          <dgm:bulletEnabled val="1"/>
        </dgm:presLayoutVars>
      </dgm:prSet>
      <dgm:spPr/>
      <dgm:t>
        <a:bodyPr/>
        <a:lstStyle/>
        <a:p>
          <a:endParaRPr lang="en-IN"/>
        </a:p>
      </dgm:t>
    </dgm:pt>
  </dgm:ptLst>
  <dgm:cxnLst>
    <dgm:cxn modelId="{CD8D86B6-DFB1-45D2-BCF6-DFFAA1A9947B}" type="presOf" srcId="{77AF8AEF-B9D5-4782-A0CD-2343CBDC5C22}" destId="{F47ECA2B-FD4E-4EDD-935E-7C8A7A7A934B}" srcOrd="0" destOrd="0" presId="urn:microsoft.com/office/officeart/2005/8/layout/list1"/>
    <dgm:cxn modelId="{A16E5463-2F8C-462D-A2F8-317AFEF91171}" srcId="{358483EF-0769-4899-86E7-7C882E1FC7F5}" destId="{FCF8C982-6354-4305-8983-6D397E1764AA}" srcOrd="1" destOrd="0" parTransId="{EB4C1293-D9B8-417D-ADC8-37CDAE4AB387}" sibTransId="{C096513B-1A21-4359-A640-63592436E344}"/>
    <dgm:cxn modelId="{4DBD01ED-290D-46D4-AACE-9939C07719C3}" srcId="{FCF8C982-6354-4305-8983-6D397E1764AA}" destId="{29C29076-F760-4827-B3ED-F17E9FDCDF34}" srcOrd="4" destOrd="0" parTransId="{42F14210-3C38-482F-8D19-9017D5F88D6A}" sibTransId="{BB9043DC-67DE-415B-BBE4-BA98D68FC72F}"/>
    <dgm:cxn modelId="{C3A44C8D-3657-45A2-93B4-02AAFE41A640}" type="presOf" srcId="{763E410D-771B-4DB0-BF67-D24CE362B194}" destId="{6D47194C-5EA5-4350-9B6B-B64E8DDA16C1}" srcOrd="0" destOrd="3" presId="urn:microsoft.com/office/officeart/2005/8/layout/list1"/>
    <dgm:cxn modelId="{B4B06883-24A0-4C7F-B0DB-A10D70D724B9}" srcId="{FCF8C982-6354-4305-8983-6D397E1764AA}" destId="{763E410D-771B-4DB0-BF67-D24CE362B194}" srcOrd="3" destOrd="0" parTransId="{613E19A9-FFC5-4622-8D24-563B1CFCDB0A}" sibTransId="{2EEC9671-9DF2-4381-B196-4B7087F9D593}"/>
    <dgm:cxn modelId="{2B74568B-4AE8-4A72-8D61-380BE1D56D48}" srcId="{FCF8C982-6354-4305-8983-6D397E1764AA}" destId="{577A0B5D-0A64-4D8D-B43A-15BEFA8BE346}" srcOrd="1" destOrd="0" parTransId="{109EAC12-FC72-41C9-9E0E-E379D3FE1154}" sibTransId="{D5A5CB71-93EE-4D23-BBAD-54281D24D45E}"/>
    <dgm:cxn modelId="{B142B928-2DD7-4ADC-923E-2C8A32EA866D}" type="presOf" srcId="{358483EF-0769-4899-86E7-7C882E1FC7F5}" destId="{100A8E75-9E9D-4B34-BC88-294E2EF8A2B7}" srcOrd="0" destOrd="0" presId="urn:microsoft.com/office/officeart/2005/8/layout/list1"/>
    <dgm:cxn modelId="{4CAFD70A-7479-4315-B4C3-03D54D01732C}" type="presOf" srcId="{FCF8C982-6354-4305-8983-6D397E1764AA}" destId="{2B46C92D-71E7-4811-AB56-CAF48935E950}" srcOrd="0" destOrd="0" presId="urn:microsoft.com/office/officeart/2005/8/layout/list1"/>
    <dgm:cxn modelId="{5A722D7D-08B5-4154-9DD4-46A1FAC6BA13}" type="presOf" srcId="{536784EF-E11A-41A2-A5EF-C21227DA3A17}" destId="{03BC445A-67BA-438E-A44B-A63BAD63D41A}" srcOrd="1" destOrd="0" presId="urn:microsoft.com/office/officeart/2005/8/layout/list1"/>
    <dgm:cxn modelId="{B0B9ED44-196D-41E3-B51E-B1E639E91ED9}" srcId="{536784EF-E11A-41A2-A5EF-C21227DA3A17}" destId="{3C90ED90-3128-4F0C-A894-AF655D6A562A}" srcOrd="1" destOrd="0" parTransId="{F99EC3FB-B6C4-4D03-85A5-A4F62F6A5954}" sibTransId="{0A152E20-4291-463A-A389-7A862BCFA7F1}"/>
    <dgm:cxn modelId="{B0CF3C59-F203-48A4-ACBC-E4CA516907E1}" type="presOf" srcId="{E376014A-8A52-4240-90D5-485E83AE1A37}" destId="{6D47194C-5EA5-4350-9B6B-B64E8DDA16C1}" srcOrd="0" destOrd="2" presId="urn:microsoft.com/office/officeart/2005/8/layout/list1"/>
    <dgm:cxn modelId="{D66C079A-38B8-460D-ABF8-18F458344AFB}" type="presOf" srcId="{1876FEDE-CE41-414F-9C77-09DC12B71FE7}" destId="{6D47194C-5EA5-4350-9B6B-B64E8DDA16C1}" srcOrd="0" destOrd="0" presId="urn:microsoft.com/office/officeart/2005/8/layout/list1"/>
    <dgm:cxn modelId="{E46EB17A-FBFD-4D92-880C-4A8BC5AEDE62}" srcId="{536784EF-E11A-41A2-A5EF-C21227DA3A17}" destId="{77AF8AEF-B9D5-4782-A0CD-2343CBDC5C22}" srcOrd="0" destOrd="0" parTransId="{FFEC5E04-4DBB-4330-BCEE-FFDFA6131F98}" sibTransId="{4D04E526-446D-430D-9679-0A6C73EE5AF5}"/>
    <dgm:cxn modelId="{167FC507-E133-4936-9AD0-75C20AA3CE77}" srcId="{358483EF-0769-4899-86E7-7C882E1FC7F5}" destId="{536784EF-E11A-41A2-A5EF-C21227DA3A17}" srcOrd="0" destOrd="0" parTransId="{9FDD0868-3579-4051-8DB9-D067FA08DA65}" sibTransId="{954ADC54-C0B7-49FA-A9AE-2B8821097B2C}"/>
    <dgm:cxn modelId="{CF989308-007B-476A-AA18-E6D9D742D650}" type="presOf" srcId="{577A0B5D-0A64-4D8D-B43A-15BEFA8BE346}" destId="{6D47194C-5EA5-4350-9B6B-B64E8DDA16C1}" srcOrd="0" destOrd="1" presId="urn:microsoft.com/office/officeart/2005/8/layout/list1"/>
    <dgm:cxn modelId="{ADAF9B3F-65AC-4B41-AAAA-D41691E94CFE}" type="presOf" srcId="{29C29076-F760-4827-B3ED-F17E9FDCDF34}" destId="{6D47194C-5EA5-4350-9B6B-B64E8DDA16C1}" srcOrd="0" destOrd="4" presId="urn:microsoft.com/office/officeart/2005/8/layout/list1"/>
    <dgm:cxn modelId="{58E53BBA-B2F6-4FE5-8E0A-3BB01356E998}" srcId="{FCF8C982-6354-4305-8983-6D397E1764AA}" destId="{1876FEDE-CE41-414F-9C77-09DC12B71FE7}" srcOrd="0" destOrd="0" parTransId="{310961A0-ECE7-44B3-84E9-48213D66A3F9}" sibTransId="{F62944D3-122A-46F3-87D1-1E992DD64125}"/>
    <dgm:cxn modelId="{DFDABC33-6BD3-49F9-A2A2-6C3CB392320D}" type="presOf" srcId="{536784EF-E11A-41A2-A5EF-C21227DA3A17}" destId="{773E57E1-D702-440E-A36C-1A5B4F255C47}" srcOrd="0" destOrd="0" presId="urn:microsoft.com/office/officeart/2005/8/layout/list1"/>
    <dgm:cxn modelId="{BE0D6CE9-2913-42C8-838F-51C2A8A0747D}" srcId="{FCF8C982-6354-4305-8983-6D397E1764AA}" destId="{E376014A-8A52-4240-90D5-485E83AE1A37}" srcOrd="2" destOrd="0" parTransId="{526DE34B-3D2A-40AB-93B1-5546F54A9A77}" sibTransId="{B9F02E68-25AA-4F4E-B42F-EAA50B2984CA}"/>
    <dgm:cxn modelId="{5F395101-9D53-4DBC-B29F-52E4B49C6296}" type="presOf" srcId="{FCF8C982-6354-4305-8983-6D397E1764AA}" destId="{50C41C75-381F-40F0-8F79-09BEB9F59B28}" srcOrd="1" destOrd="0" presId="urn:microsoft.com/office/officeart/2005/8/layout/list1"/>
    <dgm:cxn modelId="{BED7C1B2-1EDD-4A0F-89FD-613B8491D19A}" type="presOf" srcId="{3C90ED90-3128-4F0C-A894-AF655D6A562A}" destId="{F47ECA2B-FD4E-4EDD-935E-7C8A7A7A934B}" srcOrd="0" destOrd="1" presId="urn:microsoft.com/office/officeart/2005/8/layout/list1"/>
    <dgm:cxn modelId="{B5CAFBFF-5D57-47E6-835D-2C8ADE2D2C07}" type="presParOf" srcId="{100A8E75-9E9D-4B34-BC88-294E2EF8A2B7}" destId="{9EE2844F-4680-4FAD-944B-3D81BD5CFA55}" srcOrd="0" destOrd="0" presId="urn:microsoft.com/office/officeart/2005/8/layout/list1"/>
    <dgm:cxn modelId="{28A32D8F-AD3D-4E5E-999D-9B10304D420A}" type="presParOf" srcId="{9EE2844F-4680-4FAD-944B-3D81BD5CFA55}" destId="{773E57E1-D702-440E-A36C-1A5B4F255C47}" srcOrd="0" destOrd="0" presId="urn:microsoft.com/office/officeart/2005/8/layout/list1"/>
    <dgm:cxn modelId="{BB3EA469-DD52-45CE-85A3-B781B90AFEA4}" type="presParOf" srcId="{9EE2844F-4680-4FAD-944B-3D81BD5CFA55}" destId="{03BC445A-67BA-438E-A44B-A63BAD63D41A}" srcOrd="1" destOrd="0" presId="urn:microsoft.com/office/officeart/2005/8/layout/list1"/>
    <dgm:cxn modelId="{7BC5FA90-3D13-42DA-904C-7460820ED3F9}" type="presParOf" srcId="{100A8E75-9E9D-4B34-BC88-294E2EF8A2B7}" destId="{796A1617-02A6-4270-ADEF-C254998B7EB6}" srcOrd="1" destOrd="0" presId="urn:microsoft.com/office/officeart/2005/8/layout/list1"/>
    <dgm:cxn modelId="{22E0BFF1-D97C-4254-AD4A-87889A199015}" type="presParOf" srcId="{100A8E75-9E9D-4B34-BC88-294E2EF8A2B7}" destId="{F47ECA2B-FD4E-4EDD-935E-7C8A7A7A934B}" srcOrd="2" destOrd="0" presId="urn:microsoft.com/office/officeart/2005/8/layout/list1"/>
    <dgm:cxn modelId="{D048BF01-4146-4764-850A-2C7FD2677FE2}" type="presParOf" srcId="{100A8E75-9E9D-4B34-BC88-294E2EF8A2B7}" destId="{7542F62C-BC44-4A74-A03D-B8ED7940458F}" srcOrd="3" destOrd="0" presId="urn:microsoft.com/office/officeart/2005/8/layout/list1"/>
    <dgm:cxn modelId="{5DBD96D6-56A5-4F15-A08A-CD7CED29CF08}" type="presParOf" srcId="{100A8E75-9E9D-4B34-BC88-294E2EF8A2B7}" destId="{3996E2CF-0BA9-4510-A4BB-DB77F3002550}" srcOrd="4" destOrd="0" presId="urn:microsoft.com/office/officeart/2005/8/layout/list1"/>
    <dgm:cxn modelId="{677D2AC4-6201-4FDA-86F7-94B899805CAD}" type="presParOf" srcId="{3996E2CF-0BA9-4510-A4BB-DB77F3002550}" destId="{2B46C92D-71E7-4811-AB56-CAF48935E950}" srcOrd="0" destOrd="0" presId="urn:microsoft.com/office/officeart/2005/8/layout/list1"/>
    <dgm:cxn modelId="{651639F4-ECD4-4E82-830E-3E9C56D43053}" type="presParOf" srcId="{3996E2CF-0BA9-4510-A4BB-DB77F3002550}" destId="{50C41C75-381F-40F0-8F79-09BEB9F59B28}" srcOrd="1" destOrd="0" presId="urn:microsoft.com/office/officeart/2005/8/layout/list1"/>
    <dgm:cxn modelId="{FAE5CC94-ED0C-4860-962E-67E483A9E339}" type="presParOf" srcId="{100A8E75-9E9D-4B34-BC88-294E2EF8A2B7}" destId="{2930408C-628D-4ABB-BE1D-E86A42E3988A}" srcOrd="5" destOrd="0" presId="urn:microsoft.com/office/officeart/2005/8/layout/list1"/>
    <dgm:cxn modelId="{1D596667-8003-43DC-8938-86DBDFBA7D30}" type="presParOf" srcId="{100A8E75-9E9D-4B34-BC88-294E2EF8A2B7}" destId="{6D47194C-5EA5-4350-9B6B-B64E8DDA16C1}" srcOrd="6" destOrd="0" presId="urn:microsoft.com/office/officeart/2005/8/layout/list1"/>
  </dgm:cxnLst>
  <dgm:bg/>
  <dgm:whole/>
</dgm:dataModel>
</file>

<file path=ppt/diagrams/data11.xml><?xml version="1.0" encoding="utf-8"?>
<dgm:dataModel xmlns:dgm="http://schemas.openxmlformats.org/drawingml/2006/diagram" xmlns:a="http://schemas.openxmlformats.org/drawingml/2006/main">
  <dgm:ptLst>
    <dgm:pt modelId="{E7DC8927-F8DE-41CF-BEEF-7F9E705ADC06}" type="doc">
      <dgm:prSet loTypeId="urn:microsoft.com/office/officeart/2005/8/layout/vList2" loCatId="list" qsTypeId="urn:microsoft.com/office/officeart/2005/8/quickstyle/3d1" qsCatId="3D" csTypeId="urn:microsoft.com/office/officeart/2005/8/colors/colorful4" csCatId="colorful" phldr="1"/>
      <dgm:spPr/>
      <dgm:t>
        <a:bodyPr/>
        <a:lstStyle/>
        <a:p>
          <a:endParaRPr lang="en-IN"/>
        </a:p>
      </dgm:t>
    </dgm:pt>
    <dgm:pt modelId="{BFE69DC0-45A7-49A7-9E0B-5EE59F820ADA}">
      <dgm:prSet/>
      <dgm:spPr>
        <a:blipFill rotWithShape="0">
          <a:blip xmlns:r="http://schemas.openxmlformats.org/officeDocument/2006/relationships" r:embed="rId1"/>
          <a:stretch>
            <a:fillRect/>
          </a:stretch>
        </a:blipFill>
      </dgm:spPr>
      <dgm:t>
        <a:bodyPr/>
        <a:lstStyle/>
        <a:p>
          <a:pPr rtl="0"/>
          <a:r>
            <a:rPr lang="en-IN" dirty="0" smtClean="0">
              <a:solidFill>
                <a:schemeClr val="tx1"/>
              </a:solidFill>
            </a:rPr>
            <a:t>CONT….</a:t>
          </a:r>
          <a:endParaRPr lang="en-IN" dirty="0">
            <a:solidFill>
              <a:schemeClr val="tx1"/>
            </a:solidFill>
          </a:endParaRPr>
        </a:p>
      </dgm:t>
    </dgm:pt>
    <dgm:pt modelId="{38FDED3C-D412-4C31-8E53-C0331B065699}" type="parTrans" cxnId="{86624B5F-5CD9-4A8A-B356-FD6C2F402230}">
      <dgm:prSet/>
      <dgm:spPr/>
      <dgm:t>
        <a:bodyPr/>
        <a:lstStyle/>
        <a:p>
          <a:endParaRPr lang="en-IN"/>
        </a:p>
      </dgm:t>
    </dgm:pt>
    <dgm:pt modelId="{016E54D9-90E2-4748-8C97-854397C96FA4}" type="sibTrans" cxnId="{86624B5F-5CD9-4A8A-B356-FD6C2F402230}">
      <dgm:prSet/>
      <dgm:spPr/>
      <dgm:t>
        <a:bodyPr/>
        <a:lstStyle/>
        <a:p>
          <a:endParaRPr lang="en-IN"/>
        </a:p>
      </dgm:t>
    </dgm:pt>
    <dgm:pt modelId="{14EBFA5E-A9F9-456B-B12C-4343BA4EF1A4}" type="pres">
      <dgm:prSet presAssocID="{E7DC8927-F8DE-41CF-BEEF-7F9E705ADC06}" presName="linear" presStyleCnt="0">
        <dgm:presLayoutVars>
          <dgm:animLvl val="lvl"/>
          <dgm:resizeHandles val="exact"/>
        </dgm:presLayoutVars>
      </dgm:prSet>
      <dgm:spPr/>
      <dgm:t>
        <a:bodyPr/>
        <a:lstStyle/>
        <a:p>
          <a:endParaRPr lang="en-IN"/>
        </a:p>
      </dgm:t>
    </dgm:pt>
    <dgm:pt modelId="{5EE98D2A-4EA7-4904-8E0C-A2F7ED9905DC}" type="pres">
      <dgm:prSet presAssocID="{BFE69DC0-45A7-49A7-9E0B-5EE59F820ADA}" presName="parentText" presStyleLbl="node1" presStyleIdx="0" presStyleCnt="1">
        <dgm:presLayoutVars>
          <dgm:chMax val="0"/>
          <dgm:bulletEnabled val="1"/>
        </dgm:presLayoutVars>
      </dgm:prSet>
      <dgm:spPr/>
      <dgm:t>
        <a:bodyPr/>
        <a:lstStyle/>
        <a:p>
          <a:endParaRPr lang="en-IN"/>
        </a:p>
      </dgm:t>
    </dgm:pt>
  </dgm:ptLst>
  <dgm:cxnLst>
    <dgm:cxn modelId="{3252967D-6D76-4EBC-9444-7723F4431524}" type="presOf" srcId="{BFE69DC0-45A7-49A7-9E0B-5EE59F820ADA}" destId="{5EE98D2A-4EA7-4904-8E0C-A2F7ED9905DC}" srcOrd="0" destOrd="0" presId="urn:microsoft.com/office/officeart/2005/8/layout/vList2"/>
    <dgm:cxn modelId="{75467974-7DFF-45AE-A74C-E6938CEF223D}" type="presOf" srcId="{E7DC8927-F8DE-41CF-BEEF-7F9E705ADC06}" destId="{14EBFA5E-A9F9-456B-B12C-4343BA4EF1A4}" srcOrd="0" destOrd="0" presId="urn:microsoft.com/office/officeart/2005/8/layout/vList2"/>
    <dgm:cxn modelId="{86624B5F-5CD9-4A8A-B356-FD6C2F402230}" srcId="{E7DC8927-F8DE-41CF-BEEF-7F9E705ADC06}" destId="{BFE69DC0-45A7-49A7-9E0B-5EE59F820ADA}" srcOrd="0" destOrd="0" parTransId="{38FDED3C-D412-4C31-8E53-C0331B065699}" sibTransId="{016E54D9-90E2-4748-8C97-854397C96FA4}"/>
    <dgm:cxn modelId="{3921F6D9-631F-44D3-9788-35E6FDC427C5}" type="presParOf" srcId="{14EBFA5E-A9F9-456B-B12C-4343BA4EF1A4}" destId="{5EE98D2A-4EA7-4904-8E0C-A2F7ED9905DC}" srcOrd="0" destOrd="0" presId="urn:microsoft.com/office/officeart/2005/8/layout/vList2"/>
  </dgm:cxnLst>
  <dgm:bg/>
  <dgm:whole/>
</dgm:dataModel>
</file>

<file path=ppt/diagrams/data12.xml><?xml version="1.0" encoding="utf-8"?>
<dgm:dataModel xmlns:dgm="http://schemas.openxmlformats.org/drawingml/2006/diagram" xmlns:a="http://schemas.openxmlformats.org/drawingml/2006/main">
  <dgm:ptLst>
    <dgm:pt modelId="{581AF283-5C27-4E31-BE75-B2305CCF201B}" type="doc">
      <dgm:prSet loTypeId="urn:microsoft.com/office/officeart/2005/8/layout/vList2" loCatId="list" qsTypeId="urn:microsoft.com/office/officeart/2005/8/quickstyle/simple5" qsCatId="simple" csTypeId="urn:microsoft.com/office/officeart/2005/8/colors/accent1_1" csCatId="accent1" phldr="1"/>
      <dgm:spPr/>
      <dgm:t>
        <a:bodyPr/>
        <a:lstStyle/>
        <a:p>
          <a:endParaRPr lang="en-IN"/>
        </a:p>
      </dgm:t>
    </dgm:pt>
    <dgm:pt modelId="{F67D3D14-1000-4CE9-BB0C-EEEC4BB29AD4}">
      <dgm:prSet/>
      <dgm:spPr>
        <a:blipFill rotWithShape="0">
          <a:blip xmlns:r="http://schemas.openxmlformats.org/officeDocument/2006/relationships" r:embed="rId1"/>
          <a:stretch>
            <a:fillRect/>
          </a:stretch>
        </a:blipFill>
      </dgm:spPr>
      <dgm:t>
        <a:bodyPr/>
        <a:lstStyle/>
        <a:p>
          <a:pPr rtl="0"/>
          <a:r>
            <a:rPr lang="en-IN" dirty="0" smtClean="0"/>
            <a:t>FORECASTING AND DEMAND MEASUREMENT</a:t>
          </a:r>
          <a:endParaRPr lang="en-IN" dirty="0"/>
        </a:p>
      </dgm:t>
    </dgm:pt>
    <dgm:pt modelId="{B8660E80-1A7A-40E8-AE84-96C8ACA348BF}" type="parTrans" cxnId="{8FE2F96B-D8A4-4404-B365-9AE9C05D7D19}">
      <dgm:prSet/>
      <dgm:spPr/>
      <dgm:t>
        <a:bodyPr/>
        <a:lstStyle/>
        <a:p>
          <a:endParaRPr lang="en-IN"/>
        </a:p>
      </dgm:t>
    </dgm:pt>
    <dgm:pt modelId="{AC990EFB-3445-4706-9C2B-8FFE100FD0B1}" type="sibTrans" cxnId="{8FE2F96B-D8A4-4404-B365-9AE9C05D7D19}">
      <dgm:prSet/>
      <dgm:spPr/>
      <dgm:t>
        <a:bodyPr/>
        <a:lstStyle/>
        <a:p>
          <a:endParaRPr lang="en-IN"/>
        </a:p>
      </dgm:t>
    </dgm:pt>
    <dgm:pt modelId="{95C60787-8194-424C-A794-E0AFCD5CD22F}" type="pres">
      <dgm:prSet presAssocID="{581AF283-5C27-4E31-BE75-B2305CCF201B}" presName="linear" presStyleCnt="0">
        <dgm:presLayoutVars>
          <dgm:animLvl val="lvl"/>
          <dgm:resizeHandles val="exact"/>
        </dgm:presLayoutVars>
      </dgm:prSet>
      <dgm:spPr/>
      <dgm:t>
        <a:bodyPr/>
        <a:lstStyle/>
        <a:p>
          <a:endParaRPr lang="en-IN"/>
        </a:p>
      </dgm:t>
    </dgm:pt>
    <dgm:pt modelId="{5FABDB9E-6D14-41F1-98F2-9AB9693942B3}" type="pres">
      <dgm:prSet presAssocID="{F67D3D14-1000-4CE9-BB0C-EEEC4BB29AD4}" presName="parentText" presStyleLbl="node1" presStyleIdx="0" presStyleCnt="1">
        <dgm:presLayoutVars>
          <dgm:chMax val="0"/>
          <dgm:bulletEnabled val="1"/>
        </dgm:presLayoutVars>
      </dgm:prSet>
      <dgm:spPr/>
      <dgm:t>
        <a:bodyPr/>
        <a:lstStyle/>
        <a:p>
          <a:endParaRPr lang="en-IN"/>
        </a:p>
      </dgm:t>
    </dgm:pt>
  </dgm:ptLst>
  <dgm:cxnLst>
    <dgm:cxn modelId="{BFE71B90-9269-4607-AA3F-A68EADBD220E}" type="presOf" srcId="{581AF283-5C27-4E31-BE75-B2305CCF201B}" destId="{95C60787-8194-424C-A794-E0AFCD5CD22F}" srcOrd="0" destOrd="0" presId="urn:microsoft.com/office/officeart/2005/8/layout/vList2"/>
    <dgm:cxn modelId="{8FE2F96B-D8A4-4404-B365-9AE9C05D7D19}" srcId="{581AF283-5C27-4E31-BE75-B2305CCF201B}" destId="{F67D3D14-1000-4CE9-BB0C-EEEC4BB29AD4}" srcOrd="0" destOrd="0" parTransId="{B8660E80-1A7A-40E8-AE84-96C8ACA348BF}" sibTransId="{AC990EFB-3445-4706-9C2B-8FFE100FD0B1}"/>
    <dgm:cxn modelId="{0773AD0D-3219-4C7D-9485-316AD60B4471}" type="presOf" srcId="{F67D3D14-1000-4CE9-BB0C-EEEC4BB29AD4}" destId="{5FABDB9E-6D14-41F1-98F2-9AB9693942B3}" srcOrd="0" destOrd="0" presId="urn:microsoft.com/office/officeart/2005/8/layout/vList2"/>
    <dgm:cxn modelId="{26F2AB1A-6B37-4408-822D-06F1D59B140C}" type="presParOf" srcId="{95C60787-8194-424C-A794-E0AFCD5CD22F}" destId="{5FABDB9E-6D14-41F1-98F2-9AB9693942B3}" srcOrd="0" destOrd="0" presId="urn:microsoft.com/office/officeart/2005/8/layout/vList2"/>
  </dgm:cxnLst>
  <dgm:bg/>
  <dgm:whole/>
</dgm:dataModel>
</file>

<file path=ppt/diagrams/data13.xml><?xml version="1.0" encoding="utf-8"?>
<dgm:dataModel xmlns:dgm="http://schemas.openxmlformats.org/drawingml/2006/diagram" xmlns:a="http://schemas.openxmlformats.org/drawingml/2006/main">
  <dgm:ptLst>
    <dgm:pt modelId="{6B4D35C1-ADBF-4F96-9A57-1897D136BFC4}" type="doc">
      <dgm:prSet loTypeId="urn:microsoft.com/office/officeart/2005/8/layout/vList2" loCatId="list" qsTypeId="urn:microsoft.com/office/officeart/2005/8/quickstyle/simple1" qsCatId="simple" csTypeId="urn:microsoft.com/office/officeart/2005/8/colors/accent0_1" csCatId="mainScheme" phldr="1"/>
      <dgm:spPr/>
      <dgm:t>
        <a:bodyPr/>
        <a:lstStyle/>
        <a:p>
          <a:endParaRPr lang="en-IN"/>
        </a:p>
      </dgm:t>
    </dgm:pt>
    <dgm:pt modelId="{A73C1080-A05E-4436-939A-D203845F8012}">
      <dgm:prSet/>
      <dgm:spPr>
        <a:blipFill rotWithShape="0">
          <a:blip xmlns:r="http://schemas.openxmlformats.org/officeDocument/2006/relationships" r:embed="rId1"/>
          <a:stretch>
            <a:fillRect/>
          </a:stretch>
        </a:blipFill>
      </dgm:spPr>
      <dgm:t>
        <a:bodyPr/>
        <a:lstStyle/>
        <a:p>
          <a:pPr rtl="0"/>
          <a:r>
            <a:rPr lang="en-IN" dirty="0" smtClean="0"/>
            <a:t>INTRODUCTION</a:t>
          </a:r>
          <a:endParaRPr lang="en-IN" dirty="0"/>
        </a:p>
      </dgm:t>
    </dgm:pt>
    <dgm:pt modelId="{D5222A03-1C9A-40A8-9716-B448909942FF}" type="parTrans" cxnId="{3E5F8C57-FE84-4F68-B3D4-EB07A216FCA6}">
      <dgm:prSet/>
      <dgm:spPr/>
      <dgm:t>
        <a:bodyPr/>
        <a:lstStyle/>
        <a:p>
          <a:endParaRPr lang="en-IN"/>
        </a:p>
      </dgm:t>
    </dgm:pt>
    <dgm:pt modelId="{E0CEC78A-4EC1-40EE-AC4E-953F526C6F7A}" type="sibTrans" cxnId="{3E5F8C57-FE84-4F68-B3D4-EB07A216FCA6}">
      <dgm:prSet/>
      <dgm:spPr/>
      <dgm:t>
        <a:bodyPr/>
        <a:lstStyle/>
        <a:p>
          <a:endParaRPr lang="en-IN"/>
        </a:p>
      </dgm:t>
    </dgm:pt>
    <dgm:pt modelId="{4140B074-A6CD-4EF8-9983-7F7B681144B8}" type="pres">
      <dgm:prSet presAssocID="{6B4D35C1-ADBF-4F96-9A57-1897D136BFC4}" presName="linear" presStyleCnt="0">
        <dgm:presLayoutVars>
          <dgm:animLvl val="lvl"/>
          <dgm:resizeHandles val="exact"/>
        </dgm:presLayoutVars>
      </dgm:prSet>
      <dgm:spPr/>
      <dgm:t>
        <a:bodyPr/>
        <a:lstStyle/>
        <a:p>
          <a:endParaRPr lang="en-IN"/>
        </a:p>
      </dgm:t>
    </dgm:pt>
    <dgm:pt modelId="{43C24B28-9D42-4914-9647-0E7A8B654368}" type="pres">
      <dgm:prSet presAssocID="{A73C1080-A05E-4436-939A-D203845F8012}" presName="parentText" presStyleLbl="node1" presStyleIdx="0" presStyleCnt="1">
        <dgm:presLayoutVars>
          <dgm:chMax val="0"/>
          <dgm:bulletEnabled val="1"/>
        </dgm:presLayoutVars>
      </dgm:prSet>
      <dgm:spPr/>
      <dgm:t>
        <a:bodyPr/>
        <a:lstStyle/>
        <a:p>
          <a:endParaRPr lang="en-IN"/>
        </a:p>
      </dgm:t>
    </dgm:pt>
  </dgm:ptLst>
  <dgm:cxnLst>
    <dgm:cxn modelId="{39A4448D-E0D3-4E04-90C1-80EC00E6C4F8}" type="presOf" srcId="{6B4D35C1-ADBF-4F96-9A57-1897D136BFC4}" destId="{4140B074-A6CD-4EF8-9983-7F7B681144B8}" srcOrd="0" destOrd="0" presId="urn:microsoft.com/office/officeart/2005/8/layout/vList2"/>
    <dgm:cxn modelId="{3E5F8C57-FE84-4F68-B3D4-EB07A216FCA6}" srcId="{6B4D35C1-ADBF-4F96-9A57-1897D136BFC4}" destId="{A73C1080-A05E-4436-939A-D203845F8012}" srcOrd="0" destOrd="0" parTransId="{D5222A03-1C9A-40A8-9716-B448909942FF}" sibTransId="{E0CEC78A-4EC1-40EE-AC4E-953F526C6F7A}"/>
    <dgm:cxn modelId="{A02AA011-E83C-482B-ABF2-380DA5897CEF}" type="presOf" srcId="{A73C1080-A05E-4436-939A-D203845F8012}" destId="{43C24B28-9D42-4914-9647-0E7A8B654368}" srcOrd="0" destOrd="0" presId="urn:microsoft.com/office/officeart/2005/8/layout/vList2"/>
    <dgm:cxn modelId="{7EDD7AC4-D7AF-455B-A916-A2EBF6F91AE5}" type="presParOf" srcId="{4140B074-A6CD-4EF8-9983-7F7B681144B8}" destId="{43C24B28-9D42-4914-9647-0E7A8B654368}" srcOrd="0" destOrd="0" presId="urn:microsoft.com/office/officeart/2005/8/layout/vList2"/>
  </dgm:cxnLst>
  <dgm:bg/>
  <dgm:whole/>
</dgm:dataModel>
</file>

<file path=ppt/diagrams/data14.xml><?xml version="1.0" encoding="utf-8"?>
<dgm:dataModel xmlns:dgm="http://schemas.openxmlformats.org/drawingml/2006/diagram" xmlns:a="http://schemas.openxmlformats.org/drawingml/2006/main">
  <dgm:ptLst>
    <dgm:pt modelId="{32CCA642-66FD-47A2-A186-F5CC7EB0A1E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IN"/>
        </a:p>
      </dgm:t>
    </dgm:pt>
    <dgm:pt modelId="{A964A18A-D4AB-4994-A5AE-460BD30F7CDE}">
      <dgm:prSet/>
      <dgm:spPr/>
      <dgm:t>
        <a:bodyPr/>
        <a:lstStyle/>
        <a:p>
          <a:pPr rtl="0"/>
          <a:r>
            <a:rPr lang="en-IN" dirty="0" smtClean="0"/>
            <a:t>“Ignoring demand is the major weakness in marketing”.</a:t>
          </a:r>
        </a:p>
        <a:p>
          <a:pPr rtl="0"/>
          <a:r>
            <a:rPr lang="en-IN" dirty="0" smtClean="0"/>
            <a:t>Demand refers to  willingness and desire to buy and ability to pay.</a:t>
          </a:r>
        </a:p>
        <a:p>
          <a:pPr rtl="0"/>
          <a:r>
            <a:rPr lang="en-IN" dirty="0" smtClean="0"/>
            <a:t>Understanding the marketing environment and conducting marketing research can help to identify marketing opportunities.</a:t>
          </a:r>
          <a:endParaRPr lang="en-IN" dirty="0"/>
        </a:p>
      </dgm:t>
    </dgm:pt>
    <dgm:pt modelId="{92DA0B99-5E82-49E7-AA59-EACFDB77E4A5}" type="parTrans" cxnId="{4D77FAA9-E483-4765-9064-7C43CCEF989D}">
      <dgm:prSet/>
      <dgm:spPr/>
      <dgm:t>
        <a:bodyPr/>
        <a:lstStyle/>
        <a:p>
          <a:endParaRPr lang="en-IN"/>
        </a:p>
      </dgm:t>
    </dgm:pt>
    <dgm:pt modelId="{7D70A4E4-788C-4B11-91A5-B452E5C0B8CF}" type="sibTrans" cxnId="{4D77FAA9-E483-4765-9064-7C43CCEF989D}">
      <dgm:prSet/>
      <dgm:spPr/>
      <dgm:t>
        <a:bodyPr/>
        <a:lstStyle/>
        <a:p>
          <a:endParaRPr lang="en-IN"/>
        </a:p>
      </dgm:t>
    </dgm:pt>
    <dgm:pt modelId="{6755189B-7D49-4428-B399-BB6AC9540D59}">
      <dgm:prSet/>
      <dgm:spPr/>
      <dgm:t>
        <a:bodyPr/>
        <a:lstStyle/>
        <a:p>
          <a:pPr rtl="0"/>
          <a:r>
            <a:rPr lang="en-IN" dirty="0" smtClean="0"/>
            <a:t>Sales forecasts prepared by marketing  are used by finance to raise cash for investment and operations, by manufacturing to establish capacity and output . The important point it tries to bring out</a:t>
          </a:r>
        </a:p>
        <a:p>
          <a:pPr rtl="0"/>
          <a:r>
            <a:rPr lang="en-IN" dirty="0" smtClean="0"/>
            <a:t>1. To  acquire right amount supplies</a:t>
          </a:r>
        </a:p>
        <a:p>
          <a:pPr rtl="0"/>
          <a:r>
            <a:rPr lang="en-IN" dirty="0" smtClean="0"/>
            <a:t>2. To hire needed workers</a:t>
          </a:r>
          <a:endParaRPr lang="en-IN" dirty="0"/>
        </a:p>
      </dgm:t>
    </dgm:pt>
    <dgm:pt modelId="{E8C8E22E-0302-48EE-A73F-9D6A9947FECC}" type="parTrans" cxnId="{6F2D5D75-E53D-4B77-8317-608B5C578778}">
      <dgm:prSet/>
      <dgm:spPr/>
      <dgm:t>
        <a:bodyPr/>
        <a:lstStyle/>
        <a:p>
          <a:endParaRPr lang="en-IN"/>
        </a:p>
      </dgm:t>
    </dgm:pt>
    <dgm:pt modelId="{E61D1982-0A18-495D-B8DE-B0A120AC1A77}" type="sibTrans" cxnId="{6F2D5D75-E53D-4B77-8317-608B5C578778}">
      <dgm:prSet/>
      <dgm:spPr/>
      <dgm:t>
        <a:bodyPr/>
        <a:lstStyle/>
        <a:p>
          <a:endParaRPr lang="en-IN"/>
        </a:p>
      </dgm:t>
    </dgm:pt>
    <dgm:pt modelId="{69E0316C-DF59-4FCC-B049-692B82403F1B}" type="pres">
      <dgm:prSet presAssocID="{32CCA642-66FD-47A2-A186-F5CC7EB0A1EE}" presName="vert0" presStyleCnt="0">
        <dgm:presLayoutVars>
          <dgm:dir/>
          <dgm:animOne val="branch"/>
          <dgm:animLvl val="lvl"/>
        </dgm:presLayoutVars>
      </dgm:prSet>
      <dgm:spPr/>
      <dgm:t>
        <a:bodyPr/>
        <a:lstStyle/>
        <a:p>
          <a:endParaRPr lang="en-IN"/>
        </a:p>
      </dgm:t>
    </dgm:pt>
    <dgm:pt modelId="{A626AF5B-E4F1-4E70-BEE9-CD2FB534F546}" type="pres">
      <dgm:prSet presAssocID="{A964A18A-D4AB-4994-A5AE-460BD30F7CDE}" presName="thickLine" presStyleLbl="alignNode1" presStyleIdx="0" presStyleCnt="2"/>
      <dgm:spPr/>
    </dgm:pt>
    <dgm:pt modelId="{67F76942-8C0E-4B75-B545-DD8ACE611099}" type="pres">
      <dgm:prSet presAssocID="{A964A18A-D4AB-4994-A5AE-460BD30F7CDE}" presName="horz1" presStyleCnt="0"/>
      <dgm:spPr/>
    </dgm:pt>
    <dgm:pt modelId="{B9A79A81-14C6-440D-A669-776E55D33458}" type="pres">
      <dgm:prSet presAssocID="{A964A18A-D4AB-4994-A5AE-460BD30F7CDE}" presName="tx1" presStyleLbl="revTx" presStyleIdx="0" presStyleCnt="2"/>
      <dgm:spPr/>
      <dgm:t>
        <a:bodyPr/>
        <a:lstStyle/>
        <a:p>
          <a:endParaRPr lang="en-IN"/>
        </a:p>
      </dgm:t>
    </dgm:pt>
    <dgm:pt modelId="{5415CF5F-1FDC-440A-880C-4F69D04DF6EF}" type="pres">
      <dgm:prSet presAssocID="{A964A18A-D4AB-4994-A5AE-460BD30F7CDE}" presName="vert1" presStyleCnt="0"/>
      <dgm:spPr/>
    </dgm:pt>
    <dgm:pt modelId="{54F813FB-DD7D-4DE4-941C-CF351499AF24}" type="pres">
      <dgm:prSet presAssocID="{6755189B-7D49-4428-B399-BB6AC9540D59}" presName="thickLine" presStyleLbl="alignNode1" presStyleIdx="1" presStyleCnt="2"/>
      <dgm:spPr/>
    </dgm:pt>
    <dgm:pt modelId="{B090F31A-5BFC-47BE-8EDC-EABB07D357DF}" type="pres">
      <dgm:prSet presAssocID="{6755189B-7D49-4428-B399-BB6AC9540D59}" presName="horz1" presStyleCnt="0"/>
      <dgm:spPr/>
    </dgm:pt>
    <dgm:pt modelId="{C385C3BD-70A9-4885-ABB1-948722206363}" type="pres">
      <dgm:prSet presAssocID="{6755189B-7D49-4428-B399-BB6AC9540D59}" presName="tx1" presStyleLbl="revTx" presStyleIdx="1" presStyleCnt="2"/>
      <dgm:spPr/>
      <dgm:t>
        <a:bodyPr/>
        <a:lstStyle/>
        <a:p>
          <a:endParaRPr lang="en-IN"/>
        </a:p>
      </dgm:t>
    </dgm:pt>
    <dgm:pt modelId="{6C3D5AE1-2E48-4C09-A9C4-BA852EAE1C14}" type="pres">
      <dgm:prSet presAssocID="{6755189B-7D49-4428-B399-BB6AC9540D59}" presName="vert1" presStyleCnt="0"/>
      <dgm:spPr/>
    </dgm:pt>
  </dgm:ptLst>
  <dgm:cxnLst>
    <dgm:cxn modelId="{654DEDAC-4228-4B30-BAFB-A375FD957BC7}" type="presOf" srcId="{A964A18A-D4AB-4994-A5AE-460BD30F7CDE}" destId="{B9A79A81-14C6-440D-A669-776E55D33458}" srcOrd="0" destOrd="0" presId="urn:microsoft.com/office/officeart/2008/layout/LinedList"/>
    <dgm:cxn modelId="{6F2D5D75-E53D-4B77-8317-608B5C578778}" srcId="{32CCA642-66FD-47A2-A186-F5CC7EB0A1EE}" destId="{6755189B-7D49-4428-B399-BB6AC9540D59}" srcOrd="1" destOrd="0" parTransId="{E8C8E22E-0302-48EE-A73F-9D6A9947FECC}" sibTransId="{E61D1982-0A18-495D-B8DE-B0A120AC1A77}"/>
    <dgm:cxn modelId="{459A5935-6264-4C93-AB65-3A4B18747DC0}" type="presOf" srcId="{6755189B-7D49-4428-B399-BB6AC9540D59}" destId="{C385C3BD-70A9-4885-ABB1-948722206363}" srcOrd="0" destOrd="0" presId="urn:microsoft.com/office/officeart/2008/layout/LinedList"/>
    <dgm:cxn modelId="{9E0AAE53-AEE1-40E7-94B7-3A2D0699004A}" type="presOf" srcId="{32CCA642-66FD-47A2-A186-F5CC7EB0A1EE}" destId="{69E0316C-DF59-4FCC-B049-692B82403F1B}" srcOrd="0" destOrd="0" presId="urn:microsoft.com/office/officeart/2008/layout/LinedList"/>
    <dgm:cxn modelId="{4D77FAA9-E483-4765-9064-7C43CCEF989D}" srcId="{32CCA642-66FD-47A2-A186-F5CC7EB0A1EE}" destId="{A964A18A-D4AB-4994-A5AE-460BD30F7CDE}" srcOrd="0" destOrd="0" parTransId="{92DA0B99-5E82-49E7-AA59-EACFDB77E4A5}" sibTransId="{7D70A4E4-788C-4B11-91A5-B452E5C0B8CF}"/>
    <dgm:cxn modelId="{BC55FBAB-0615-4104-9354-D987ABA626EE}" type="presParOf" srcId="{69E0316C-DF59-4FCC-B049-692B82403F1B}" destId="{A626AF5B-E4F1-4E70-BEE9-CD2FB534F546}" srcOrd="0" destOrd="0" presId="urn:microsoft.com/office/officeart/2008/layout/LinedList"/>
    <dgm:cxn modelId="{050F5AB5-AC48-430D-A9BA-0D539A510FED}" type="presParOf" srcId="{69E0316C-DF59-4FCC-B049-692B82403F1B}" destId="{67F76942-8C0E-4B75-B545-DD8ACE611099}" srcOrd="1" destOrd="0" presId="urn:microsoft.com/office/officeart/2008/layout/LinedList"/>
    <dgm:cxn modelId="{508408EC-C341-4D5D-B2CD-DBE052164C25}" type="presParOf" srcId="{67F76942-8C0E-4B75-B545-DD8ACE611099}" destId="{B9A79A81-14C6-440D-A669-776E55D33458}" srcOrd="0" destOrd="0" presId="urn:microsoft.com/office/officeart/2008/layout/LinedList"/>
    <dgm:cxn modelId="{539C1EB9-A4DA-4C58-80D7-57ADEB19AFF6}" type="presParOf" srcId="{67F76942-8C0E-4B75-B545-DD8ACE611099}" destId="{5415CF5F-1FDC-440A-880C-4F69D04DF6EF}" srcOrd="1" destOrd="0" presId="urn:microsoft.com/office/officeart/2008/layout/LinedList"/>
    <dgm:cxn modelId="{0CC00B71-5BD3-4349-8825-F6CE6119058F}" type="presParOf" srcId="{69E0316C-DF59-4FCC-B049-692B82403F1B}" destId="{54F813FB-DD7D-4DE4-941C-CF351499AF24}" srcOrd="2" destOrd="0" presId="urn:microsoft.com/office/officeart/2008/layout/LinedList"/>
    <dgm:cxn modelId="{AF3D3CC7-45AF-4141-9BC6-D9B28E1B58EB}" type="presParOf" srcId="{69E0316C-DF59-4FCC-B049-692B82403F1B}" destId="{B090F31A-5BFC-47BE-8EDC-EABB07D357DF}" srcOrd="3" destOrd="0" presId="urn:microsoft.com/office/officeart/2008/layout/LinedList"/>
    <dgm:cxn modelId="{E8F3564E-86DA-4B83-AC4E-EEE039E16E97}" type="presParOf" srcId="{B090F31A-5BFC-47BE-8EDC-EABB07D357DF}" destId="{C385C3BD-70A9-4885-ABB1-948722206363}" srcOrd="0" destOrd="0" presId="urn:microsoft.com/office/officeart/2008/layout/LinedList"/>
    <dgm:cxn modelId="{B4E08378-3095-4A45-9679-5ED7613BB11A}" type="presParOf" srcId="{B090F31A-5BFC-47BE-8EDC-EABB07D357DF}" destId="{6C3D5AE1-2E48-4C09-A9C4-BA852EAE1C14}" srcOrd="1" destOrd="0" presId="urn:microsoft.com/office/officeart/2008/layout/LinedList"/>
  </dgm:cxnLst>
  <dgm:bg/>
  <dgm:whole/>
</dgm:dataModel>
</file>

<file path=ppt/diagrams/data15.xml><?xml version="1.0" encoding="utf-8"?>
<dgm:dataModel xmlns:dgm="http://schemas.openxmlformats.org/drawingml/2006/diagram" xmlns:a="http://schemas.openxmlformats.org/drawingml/2006/main">
  <dgm:ptLst>
    <dgm:pt modelId="{4CA6826A-3A3E-4696-9634-4A081CF243AF}" type="doc">
      <dgm:prSet loTypeId="urn:microsoft.com/office/officeart/2005/8/layout/vList2" loCatId="list" qsTypeId="urn:microsoft.com/office/officeart/2005/8/quickstyle/simple1" qsCatId="simple" csTypeId="urn:microsoft.com/office/officeart/2005/8/colors/accent0_1" csCatId="mainScheme" phldr="1"/>
      <dgm:spPr/>
      <dgm:t>
        <a:bodyPr/>
        <a:lstStyle/>
        <a:p>
          <a:endParaRPr lang="en-IN"/>
        </a:p>
      </dgm:t>
    </dgm:pt>
    <dgm:pt modelId="{6EDA3D64-4F0A-44BE-BAFF-160EF9E417AB}">
      <dgm:prSet/>
      <dgm:spPr>
        <a:blipFill rotWithShape="0">
          <a:blip xmlns:r="http://schemas.openxmlformats.org/officeDocument/2006/relationships" r:embed="rId1"/>
          <a:stretch>
            <a:fillRect/>
          </a:stretch>
        </a:blipFill>
      </dgm:spPr>
      <dgm:t>
        <a:bodyPr/>
        <a:lstStyle/>
        <a:p>
          <a:pPr rtl="0"/>
          <a:r>
            <a:rPr lang="en-IN" dirty="0" smtClean="0"/>
            <a:t>MARKET DEMAND</a:t>
          </a:r>
          <a:endParaRPr lang="en-IN" dirty="0"/>
        </a:p>
      </dgm:t>
    </dgm:pt>
    <dgm:pt modelId="{B5B88D4E-60C3-4AB1-9069-43E4575626CD}" type="parTrans" cxnId="{ADDD22CA-C1EC-4BEF-A4AB-7337D14ADB51}">
      <dgm:prSet/>
      <dgm:spPr/>
      <dgm:t>
        <a:bodyPr/>
        <a:lstStyle/>
        <a:p>
          <a:endParaRPr lang="en-IN"/>
        </a:p>
      </dgm:t>
    </dgm:pt>
    <dgm:pt modelId="{4692E16D-C7B2-4706-A9CC-E87A6763F160}" type="sibTrans" cxnId="{ADDD22CA-C1EC-4BEF-A4AB-7337D14ADB51}">
      <dgm:prSet/>
      <dgm:spPr/>
      <dgm:t>
        <a:bodyPr/>
        <a:lstStyle/>
        <a:p>
          <a:endParaRPr lang="en-IN"/>
        </a:p>
      </dgm:t>
    </dgm:pt>
    <dgm:pt modelId="{0FA82EBC-4E5C-48B8-96EA-DA0ECC474BFC}" type="pres">
      <dgm:prSet presAssocID="{4CA6826A-3A3E-4696-9634-4A081CF243AF}" presName="linear" presStyleCnt="0">
        <dgm:presLayoutVars>
          <dgm:animLvl val="lvl"/>
          <dgm:resizeHandles val="exact"/>
        </dgm:presLayoutVars>
      </dgm:prSet>
      <dgm:spPr/>
      <dgm:t>
        <a:bodyPr/>
        <a:lstStyle/>
        <a:p>
          <a:endParaRPr lang="en-IN"/>
        </a:p>
      </dgm:t>
    </dgm:pt>
    <dgm:pt modelId="{B9C45DF2-7955-4A25-90B3-B5D55A5A6B68}" type="pres">
      <dgm:prSet presAssocID="{6EDA3D64-4F0A-44BE-BAFF-160EF9E417AB}" presName="parentText" presStyleLbl="node1" presStyleIdx="0" presStyleCnt="1">
        <dgm:presLayoutVars>
          <dgm:chMax val="0"/>
          <dgm:bulletEnabled val="1"/>
        </dgm:presLayoutVars>
      </dgm:prSet>
      <dgm:spPr/>
      <dgm:t>
        <a:bodyPr/>
        <a:lstStyle/>
        <a:p>
          <a:endParaRPr lang="en-IN"/>
        </a:p>
      </dgm:t>
    </dgm:pt>
  </dgm:ptLst>
  <dgm:cxnLst>
    <dgm:cxn modelId="{ADDD22CA-C1EC-4BEF-A4AB-7337D14ADB51}" srcId="{4CA6826A-3A3E-4696-9634-4A081CF243AF}" destId="{6EDA3D64-4F0A-44BE-BAFF-160EF9E417AB}" srcOrd="0" destOrd="0" parTransId="{B5B88D4E-60C3-4AB1-9069-43E4575626CD}" sibTransId="{4692E16D-C7B2-4706-A9CC-E87A6763F160}"/>
    <dgm:cxn modelId="{7EFE1774-5C47-4F6F-A018-24840F12FE24}" type="presOf" srcId="{4CA6826A-3A3E-4696-9634-4A081CF243AF}" destId="{0FA82EBC-4E5C-48B8-96EA-DA0ECC474BFC}" srcOrd="0" destOrd="0" presId="urn:microsoft.com/office/officeart/2005/8/layout/vList2"/>
    <dgm:cxn modelId="{C88E8B0D-4F66-41AD-BEF6-39A5BBD2D2B8}" type="presOf" srcId="{6EDA3D64-4F0A-44BE-BAFF-160EF9E417AB}" destId="{B9C45DF2-7955-4A25-90B3-B5D55A5A6B68}" srcOrd="0" destOrd="0" presId="urn:microsoft.com/office/officeart/2005/8/layout/vList2"/>
    <dgm:cxn modelId="{8894A659-3852-4957-AB50-FEF3EAE7E548}" type="presParOf" srcId="{0FA82EBC-4E5C-48B8-96EA-DA0ECC474BFC}" destId="{B9C45DF2-7955-4A25-90B3-B5D55A5A6B68}" srcOrd="0" destOrd="0" presId="urn:microsoft.com/office/officeart/2005/8/layout/vList2"/>
  </dgm:cxnLst>
  <dgm:bg/>
  <dgm:whole/>
</dgm:dataModel>
</file>

<file path=ppt/diagrams/data16.xml><?xml version="1.0" encoding="utf-8"?>
<dgm:dataModel xmlns:dgm="http://schemas.openxmlformats.org/drawingml/2006/diagram" xmlns:a="http://schemas.openxmlformats.org/drawingml/2006/main">
  <dgm:ptLst>
    <dgm:pt modelId="{AF5F5BD8-0E3C-4A56-8354-37231890ACA3}"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IN"/>
        </a:p>
      </dgm:t>
    </dgm:pt>
    <dgm:pt modelId="{56EC871B-F8B0-40B3-BDC7-4D068FBA6A3A}">
      <dgm:prSet/>
      <dgm:spPr/>
      <dgm:t>
        <a:bodyPr/>
        <a:lstStyle/>
        <a:p>
          <a:pPr rtl="0"/>
          <a:r>
            <a:rPr lang="en-IN" dirty="0" smtClean="0"/>
            <a:t>The total market demand for a product or service is the total volume that would be bought by a </a:t>
          </a:r>
          <a:r>
            <a:rPr lang="en-IN" dirty="0" err="1" smtClean="0"/>
            <a:t>deﬁned</a:t>
          </a:r>
          <a:r>
            <a:rPr lang="en-IN" dirty="0" smtClean="0"/>
            <a:t> consumer group in a </a:t>
          </a:r>
          <a:r>
            <a:rPr lang="en-IN" dirty="0" err="1" smtClean="0"/>
            <a:t>deﬁned</a:t>
          </a:r>
          <a:r>
            <a:rPr lang="en-IN" dirty="0" smtClean="0"/>
            <a:t> geographic area in a </a:t>
          </a:r>
          <a:r>
            <a:rPr lang="en-IN" dirty="0" err="1" smtClean="0"/>
            <a:t>deﬁned</a:t>
          </a:r>
          <a:r>
            <a:rPr lang="en-IN" dirty="0" smtClean="0"/>
            <a:t> time period in a </a:t>
          </a:r>
          <a:r>
            <a:rPr lang="en-IN" dirty="0" err="1" smtClean="0"/>
            <a:t>deﬁned</a:t>
          </a:r>
          <a:r>
            <a:rPr lang="en-IN" dirty="0" smtClean="0"/>
            <a:t> marketing environment under a </a:t>
          </a:r>
          <a:r>
            <a:rPr lang="en-IN" dirty="0" err="1" smtClean="0"/>
            <a:t>deﬁned</a:t>
          </a:r>
          <a:r>
            <a:rPr lang="en-IN" dirty="0" smtClean="0"/>
            <a:t> level and mix of industry marketing effort. </a:t>
          </a:r>
          <a:endParaRPr lang="en-IN" dirty="0"/>
        </a:p>
      </dgm:t>
    </dgm:pt>
    <dgm:pt modelId="{62F4A48E-D49C-4667-97A0-32D05D75E49B}" type="parTrans" cxnId="{9F961A9E-C54B-4767-8141-81ABC1C8E152}">
      <dgm:prSet/>
      <dgm:spPr/>
      <dgm:t>
        <a:bodyPr/>
        <a:lstStyle/>
        <a:p>
          <a:endParaRPr lang="en-IN"/>
        </a:p>
      </dgm:t>
    </dgm:pt>
    <dgm:pt modelId="{51ECB530-B822-4F99-A245-DCF6DF156673}" type="sibTrans" cxnId="{9F961A9E-C54B-4767-8141-81ABC1C8E152}">
      <dgm:prSet/>
      <dgm:spPr/>
      <dgm:t>
        <a:bodyPr/>
        <a:lstStyle/>
        <a:p>
          <a:endParaRPr lang="en-IN"/>
        </a:p>
      </dgm:t>
    </dgm:pt>
    <dgm:pt modelId="{8CD42B0B-DE00-4A7F-9F1F-0585D9EF2BB8}">
      <dgm:prSet/>
      <dgm:spPr/>
      <dgm:t>
        <a:bodyPr/>
        <a:lstStyle/>
        <a:p>
          <a:pPr rtl="0"/>
          <a:r>
            <a:rPr lang="en-IN" dirty="0" smtClean="0"/>
            <a:t>Marketers will want to estimate three aspects of current market demand—total market demand, area market demand, and actual sales and market shares</a:t>
          </a:r>
          <a:endParaRPr lang="en-IN" dirty="0"/>
        </a:p>
      </dgm:t>
    </dgm:pt>
    <dgm:pt modelId="{17D5DB6D-5ECC-432C-A2BC-92647CC25B67}" type="parTrans" cxnId="{DB11CF1E-B1BC-4421-8EA4-8ED18799A68A}">
      <dgm:prSet/>
      <dgm:spPr/>
      <dgm:t>
        <a:bodyPr/>
        <a:lstStyle/>
        <a:p>
          <a:endParaRPr lang="en-IN"/>
        </a:p>
      </dgm:t>
    </dgm:pt>
    <dgm:pt modelId="{71AED31A-94A3-47F4-B897-4B51E259C122}" type="sibTrans" cxnId="{DB11CF1E-B1BC-4421-8EA4-8ED18799A68A}">
      <dgm:prSet/>
      <dgm:spPr/>
      <dgm:t>
        <a:bodyPr/>
        <a:lstStyle/>
        <a:p>
          <a:endParaRPr lang="en-IN"/>
        </a:p>
      </dgm:t>
    </dgm:pt>
    <dgm:pt modelId="{1B9894F2-EF27-48B8-865C-055938CDD1B4}" type="pres">
      <dgm:prSet presAssocID="{AF5F5BD8-0E3C-4A56-8354-37231890ACA3}" presName="vert0" presStyleCnt="0">
        <dgm:presLayoutVars>
          <dgm:dir/>
          <dgm:animOne val="branch"/>
          <dgm:animLvl val="lvl"/>
        </dgm:presLayoutVars>
      </dgm:prSet>
      <dgm:spPr/>
      <dgm:t>
        <a:bodyPr/>
        <a:lstStyle/>
        <a:p>
          <a:endParaRPr lang="en-IN"/>
        </a:p>
      </dgm:t>
    </dgm:pt>
    <dgm:pt modelId="{14EAF060-8872-4C04-89D2-83C3E392259E}" type="pres">
      <dgm:prSet presAssocID="{56EC871B-F8B0-40B3-BDC7-4D068FBA6A3A}" presName="thickLine" presStyleLbl="alignNode1" presStyleIdx="0" presStyleCnt="2"/>
      <dgm:spPr/>
    </dgm:pt>
    <dgm:pt modelId="{0EEF86F5-B405-4B9D-B7D2-363E8D6D7A60}" type="pres">
      <dgm:prSet presAssocID="{56EC871B-F8B0-40B3-BDC7-4D068FBA6A3A}" presName="horz1" presStyleCnt="0"/>
      <dgm:spPr/>
    </dgm:pt>
    <dgm:pt modelId="{C66E1485-6C0C-4708-BD0A-1B5F9775BFFF}" type="pres">
      <dgm:prSet presAssocID="{56EC871B-F8B0-40B3-BDC7-4D068FBA6A3A}" presName="tx1" presStyleLbl="revTx" presStyleIdx="0" presStyleCnt="2"/>
      <dgm:spPr/>
      <dgm:t>
        <a:bodyPr/>
        <a:lstStyle/>
        <a:p>
          <a:endParaRPr lang="en-IN"/>
        </a:p>
      </dgm:t>
    </dgm:pt>
    <dgm:pt modelId="{1199A7F4-B524-4BD6-A976-70D9489D4331}" type="pres">
      <dgm:prSet presAssocID="{56EC871B-F8B0-40B3-BDC7-4D068FBA6A3A}" presName="vert1" presStyleCnt="0"/>
      <dgm:spPr/>
    </dgm:pt>
    <dgm:pt modelId="{C676F821-624A-415D-88C3-D1C91B1BE1AE}" type="pres">
      <dgm:prSet presAssocID="{8CD42B0B-DE00-4A7F-9F1F-0585D9EF2BB8}" presName="thickLine" presStyleLbl="alignNode1" presStyleIdx="1" presStyleCnt="2"/>
      <dgm:spPr/>
    </dgm:pt>
    <dgm:pt modelId="{B0397CB7-7423-4386-BF2E-C14C55F3FB6F}" type="pres">
      <dgm:prSet presAssocID="{8CD42B0B-DE00-4A7F-9F1F-0585D9EF2BB8}" presName="horz1" presStyleCnt="0"/>
      <dgm:spPr/>
    </dgm:pt>
    <dgm:pt modelId="{A1A621E0-B56F-4BA0-B206-4D7141C20598}" type="pres">
      <dgm:prSet presAssocID="{8CD42B0B-DE00-4A7F-9F1F-0585D9EF2BB8}" presName="tx1" presStyleLbl="revTx" presStyleIdx="1" presStyleCnt="2"/>
      <dgm:spPr/>
      <dgm:t>
        <a:bodyPr/>
        <a:lstStyle/>
        <a:p>
          <a:endParaRPr lang="en-IN"/>
        </a:p>
      </dgm:t>
    </dgm:pt>
    <dgm:pt modelId="{2738AC62-2698-4956-8B5D-A3A868A4A5AE}" type="pres">
      <dgm:prSet presAssocID="{8CD42B0B-DE00-4A7F-9F1F-0585D9EF2BB8}" presName="vert1" presStyleCnt="0"/>
      <dgm:spPr/>
    </dgm:pt>
  </dgm:ptLst>
  <dgm:cxnLst>
    <dgm:cxn modelId="{5DB13A73-F41B-48F4-BC12-B8AD79980395}" type="presOf" srcId="{8CD42B0B-DE00-4A7F-9F1F-0585D9EF2BB8}" destId="{A1A621E0-B56F-4BA0-B206-4D7141C20598}" srcOrd="0" destOrd="0" presId="urn:microsoft.com/office/officeart/2008/layout/LinedList"/>
    <dgm:cxn modelId="{DB11CF1E-B1BC-4421-8EA4-8ED18799A68A}" srcId="{AF5F5BD8-0E3C-4A56-8354-37231890ACA3}" destId="{8CD42B0B-DE00-4A7F-9F1F-0585D9EF2BB8}" srcOrd="1" destOrd="0" parTransId="{17D5DB6D-5ECC-432C-A2BC-92647CC25B67}" sibTransId="{71AED31A-94A3-47F4-B897-4B51E259C122}"/>
    <dgm:cxn modelId="{9F961A9E-C54B-4767-8141-81ABC1C8E152}" srcId="{AF5F5BD8-0E3C-4A56-8354-37231890ACA3}" destId="{56EC871B-F8B0-40B3-BDC7-4D068FBA6A3A}" srcOrd="0" destOrd="0" parTransId="{62F4A48E-D49C-4667-97A0-32D05D75E49B}" sibTransId="{51ECB530-B822-4F99-A245-DCF6DF156673}"/>
    <dgm:cxn modelId="{44276C38-62B2-418B-BACA-C14C083F738B}" type="presOf" srcId="{AF5F5BD8-0E3C-4A56-8354-37231890ACA3}" destId="{1B9894F2-EF27-48B8-865C-055938CDD1B4}" srcOrd="0" destOrd="0" presId="urn:microsoft.com/office/officeart/2008/layout/LinedList"/>
    <dgm:cxn modelId="{ECB4F6A2-1389-429D-95E9-BC7375E0AC11}" type="presOf" srcId="{56EC871B-F8B0-40B3-BDC7-4D068FBA6A3A}" destId="{C66E1485-6C0C-4708-BD0A-1B5F9775BFFF}" srcOrd="0" destOrd="0" presId="urn:microsoft.com/office/officeart/2008/layout/LinedList"/>
    <dgm:cxn modelId="{4438232C-8F3B-41CF-83D8-FE47BD3FA1E1}" type="presParOf" srcId="{1B9894F2-EF27-48B8-865C-055938CDD1B4}" destId="{14EAF060-8872-4C04-89D2-83C3E392259E}" srcOrd="0" destOrd="0" presId="urn:microsoft.com/office/officeart/2008/layout/LinedList"/>
    <dgm:cxn modelId="{8191FF6E-88C2-47FC-A6EC-24205AC3AD8D}" type="presParOf" srcId="{1B9894F2-EF27-48B8-865C-055938CDD1B4}" destId="{0EEF86F5-B405-4B9D-B7D2-363E8D6D7A60}" srcOrd="1" destOrd="0" presId="urn:microsoft.com/office/officeart/2008/layout/LinedList"/>
    <dgm:cxn modelId="{C77C2DCC-521B-4D11-B13D-324491FC38E6}" type="presParOf" srcId="{0EEF86F5-B405-4B9D-B7D2-363E8D6D7A60}" destId="{C66E1485-6C0C-4708-BD0A-1B5F9775BFFF}" srcOrd="0" destOrd="0" presId="urn:microsoft.com/office/officeart/2008/layout/LinedList"/>
    <dgm:cxn modelId="{C03FA40B-78DB-4F05-95AD-893C08FD05D1}" type="presParOf" srcId="{0EEF86F5-B405-4B9D-B7D2-363E8D6D7A60}" destId="{1199A7F4-B524-4BD6-A976-70D9489D4331}" srcOrd="1" destOrd="0" presId="urn:microsoft.com/office/officeart/2008/layout/LinedList"/>
    <dgm:cxn modelId="{243677D6-3237-46C8-81B2-54FED4F42C7B}" type="presParOf" srcId="{1B9894F2-EF27-48B8-865C-055938CDD1B4}" destId="{C676F821-624A-415D-88C3-D1C91B1BE1AE}" srcOrd="2" destOrd="0" presId="urn:microsoft.com/office/officeart/2008/layout/LinedList"/>
    <dgm:cxn modelId="{064D2F8F-F6FB-4525-AEA0-86AE678D51A7}" type="presParOf" srcId="{1B9894F2-EF27-48B8-865C-055938CDD1B4}" destId="{B0397CB7-7423-4386-BF2E-C14C55F3FB6F}" srcOrd="3" destOrd="0" presId="urn:microsoft.com/office/officeart/2008/layout/LinedList"/>
    <dgm:cxn modelId="{3DC24075-9947-452E-827C-06BC5E96B913}" type="presParOf" srcId="{B0397CB7-7423-4386-BF2E-C14C55F3FB6F}" destId="{A1A621E0-B56F-4BA0-B206-4D7141C20598}" srcOrd="0" destOrd="0" presId="urn:microsoft.com/office/officeart/2008/layout/LinedList"/>
    <dgm:cxn modelId="{4CBD00D2-6971-4B22-8466-F55B838D8DE0}" type="presParOf" srcId="{B0397CB7-7423-4386-BF2E-C14C55F3FB6F}" destId="{2738AC62-2698-4956-8B5D-A3A868A4A5AE}" srcOrd="1" destOrd="0" presId="urn:microsoft.com/office/officeart/2008/layout/LinedList"/>
  </dgm:cxnLst>
  <dgm:bg/>
  <dgm:whole/>
</dgm:dataModel>
</file>

<file path=ppt/diagrams/data17.xml><?xml version="1.0" encoding="utf-8"?>
<dgm:dataModel xmlns:dgm="http://schemas.openxmlformats.org/drawingml/2006/diagram" xmlns:a="http://schemas.openxmlformats.org/drawingml/2006/main">
  <dgm:ptLst>
    <dgm:pt modelId="{51A7CC80-2DAD-43E1-A5AB-4D07654B3EF3}" type="doc">
      <dgm:prSet loTypeId="urn:microsoft.com/office/officeart/2005/8/layout/vList2" loCatId="list" qsTypeId="urn:microsoft.com/office/officeart/2005/8/quickstyle/simple1" qsCatId="simple" csTypeId="urn:microsoft.com/office/officeart/2005/8/colors/accent0_1" csCatId="mainScheme" phldr="1"/>
      <dgm:spPr/>
      <dgm:t>
        <a:bodyPr/>
        <a:lstStyle/>
        <a:p>
          <a:endParaRPr lang="en-IN"/>
        </a:p>
      </dgm:t>
    </dgm:pt>
    <dgm:pt modelId="{FEC130D9-CA50-452A-B38E-B0666920A2F1}">
      <dgm:prSet/>
      <dgm:spPr>
        <a:blipFill rotWithShape="0">
          <a:blip xmlns:r="http://schemas.openxmlformats.org/officeDocument/2006/relationships" r:embed="rId1"/>
          <a:stretch>
            <a:fillRect/>
          </a:stretch>
        </a:blipFill>
      </dgm:spPr>
      <dgm:t>
        <a:bodyPr/>
        <a:lstStyle/>
        <a:p>
          <a:pPr rtl="0"/>
          <a:r>
            <a:rPr lang="en-IN" dirty="0" smtClean="0"/>
            <a:t>CONT….</a:t>
          </a:r>
          <a:endParaRPr lang="en-IN" dirty="0"/>
        </a:p>
      </dgm:t>
    </dgm:pt>
    <dgm:pt modelId="{E2CC55C9-7EF7-498E-95C8-9F97783E0843}" type="parTrans" cxnId="{4E8F6355-DC53-4DD5-BDA5-5E99207784B5}">
      <dgm:prSet/>
      <dgm:spPr/>
      <dgm:t>
        <a:bodyPr/>
        <a:lstStyle/>
        <a:p>
          <a:endParaRPr lang="en-IN"/>
        </a:p>
      </dgm:t>
    </dgm:pt>
    <dgm:pt modelId="{3AE7FFB3-85E1-42BC-8A44-73A608254B25}" type="sibTrans" cxnId="{4E8F6355-DC53-4DD5-BDA5-5E99207784B5}">
      <dgm:prSet/>
      <dgm:spPr/>
      <dgm:t>
        <a:bodyPr/>
        <a:lstStyle/>
        <a:p>
          <a:endParaRPr lang="en-IN"/>
        </a:p>
      </dgm:t>
    </dgm:pt>
    <dgm:pt modelId="{1169838A-6872-4B77-8EAB-D9C0D24CA5EA}" type="pres">
      <dgm:prSet presAssocID="{51A7CC80-2DAD-43E1-A5AB-4D07654B3EF3}" presName="linear" presStyleCnt="0">
        <dgm:presLayoutVars>
          <dgm:animLvl val="lvl"/>
          <dgm:resizeHandles val="exact"/>
        </dgm:presLayoutVars>
      </dgm:prSet>
      <dgm:spPr/>
      <dgm:t>
        <a:bodyPr/>
        <a:lstStyle/>
        <a:p>
          <a:endParaRPr lang="en-IN"/>
        </a:p>
      </dgm:t>
    </dgm:pt>
    <dgm:pt modelId="{53802EC5-E155-4B74-9AE8-84A8A4F45222}" type="pres">
      <dgm:prSet presAssocID="{FEC130D9-CA50-452A-B38E-B0666920A2F1}" presName="parentText" presStyleLbl="node1" presStyleIdx="0" presStyleCnt="1">
        <dgm:presLayoutVars>
          <dgm:chMax val="0"/>
          <dgm:bulletEnabled val="1"/>
        </dgm:presLayoutVars>
      </dgm:prSet>
      <dgm:spPr/>
      <dgm:t>
        <a:bodyPr/>
        <a:lstStyle/>
        <a:p>
          <a:endParaRPr lang="en-IN"/>
        </a:p>
      </dgm:t>
    </dgm:pt>
  </dgm:ptLst>
  <dgm:cxnLst>
    <dgm:cxn modelId="{9D836614-5B07-497B-B84E-111B483BC40B}" type="presOf" srcId="{51A7CC80-2DAD-43E1-A5AB-4D07654B3EF3}" destId="{1169838A-6872-4B77-8EAB-D9C0D24CA5EA}" srcOrd="0" destOrd="0" presId="urn:microsoft.com/office/officeart/2005/8/layout/vList2"/>
    <dgm:cxn modelId="{4E8F6355-DC53-4DD5-BDA5-5E99207784B5}" srcId="{51A7CC80-2DAD-43E1-A5AB-4D07654B3EF3}" destId="{FEC130D9-CA50-452A-B38E-B0666920A2F1}" srcOrd="0" destOrd="0" parTransId="{E2CC55C9-7EF7-498E-95C8-9F97783E0843}" sibTransId="{3AE7FFB3-85E1-42BC-8A44-73A608254B25}"/>
    <dgm:cxn modelId="{BD5CFF61-5EE3-485F-9103-F17EAAF9FCEF}" type="presOf" srcId="{FEC130D9-CA50-452A-B38E-B0666920A2F1}" destId="{53802EC5-E155-4B74-9AE8-84A8A4F45222}" srcOrd="0" destOrd="0" presId="urn:microsoft.com/office/officeart/2005/8/layout/vList2"/>
    <dgm:cxn modelId="{11A2D7B4-9128-46EF-8381-6CEB5FC08C1C}" type="presParOf" srcId="{1169838A-6872-4B77-8EAB-D9C0D24CA5EA}" destId="{53802EC5-E155-4B74-9AE8-84A8A4F45222}" srcOrd="0" destOrd="0" presId="urn:microsoft.com/office/officeart/2005/8/layout/vList2"/>
  </dgm:cxnLst>
  <dgm:bg/>
  <dgm:whole/>
</dgm:dataModel>
</file>

<file path=ppt/diagrams/data18.xml><?xml version="1.0" encoding="utf-8"?>
<dgm:dataModel xmlns:dgm="http://schemas.openxmlformats.org/drawingml/2006/diagram" xmlns:a="http://schemas.openxmlformats.org/drawingml/2006/main">
  <dgm:ptLst>
    <dgm:pt modelId="{A8F4DB91-EFC3-4469-8F1B-35FEF458904D}" type="doc">
      <dgm:prSet loTypeId="urn:microsoft.com/office/officeart/2005/8/layout/pyramid2" loCatId="pyramid" qsTypeId="urn:microsoft.com/office/officeart/2005/8/quickstyle/3d2" qsCatId="3D" csTypeId="urn:microsoft.com/office/officeart/2005/8/colors/accent6_5" csCatId="accent6"/>
      <dgm:spPr/>
      <dgm:t>
        <a:bodyPr/>
        <a:lstStyle/>
        <a:p>
          <a:endParaRPr lang="en-IN"/>
        </a:p>
      </dgm:t>
    </dgm:pt>
    <dgm:pt modelId="{03CB5478-D556-401F-9100-A565C86E0641}">
      <dgm:prSet/>
      <dgm:spPr/>
      <dgm:t>
        <a:bodyPr/>
        <a:lstStyle/>
        <a:p>
          <a:pPr rtl="0"/>
          <a:r>
            <a:rPr lang="en-IN" dirty="0" smtClean="0"/>
            <a:t>There are many productive ways to break down the market</a:t>
          </a:r>
          <a:endParaRPr lang="en-IN" dirty="0"/>
        </a:p>
      </dgm:t>
    </dgm:pt>
    <dgm:pt modelId="{DCDF5669-E10B-426A-B970-2A47CE0EEEAB}" type="parTrans" cxnId="{48DCE441-A542-4FD9-8549-4EFC238692AC}">
      <dgm:prSet/>
      <dgm:spPr/>
      <dgm:t>
        <a:bodyPr/>
        <a:lstStyle/>
        <a:p>
          <a:endParaRPr lang="en-IN"/>
        </a:p>
      </dgm:t>
    </dgm:pt>
    <dgm:pt modelId="{682BF984-512A-4932-8D8F-105AE4254342}" type="sibTrans" cxnId="{48DCE441-A542-4FD9-8549-4EFC238692AC}">
      <dgm:prSet/>
      <dgm:spPr/>
      <dgm:t>
        <a:bodyPr/>
        <a:lstStyle/>
        <a:p>
          <a:endParaRPr lang="en-IN"/>
        </a:p>
      </dgm:t>
    </dgm:pt>
    <dgm:pt modelId="{85B19CBB-6E57-43C1-89E4-2B2E88210F60}">
      <dgm:prSet/>
      <dgm:spPr/>
      <dgm:t>
        <a:bodyPr/>
        <a:lstStyle/>
        <a:p>
          <a:pPr rtl="0"/>
          <a:r>
            <a:rPr lang="en-IN" dirty="0" smtClean="0"/>
            <a:t>Potential market</a:t>
          </a:r>
          <a:endParaRPr lang="en-IN" dirty="0"/>
        </a:p>
      </dgm:t>
    </dgm:pt>
    <dgm:pt modelId="{24EBEE83-C029-43DD-87D5-92872AEAB272}" type="parTrans" cxnId="{6B15A937-1B0D-46A7-8FD6-57D1062D6FBC}">
      <dgm:prSet/>
      <dgm:spPr/>
      <dgm:t>
        <a:bodyPr/>
        <a:lstStyle/>
        <a:p>
          <a:endParaRPr lang="en-IN"/>
        </a:p>
      </dgm:t>
    </dgm:pt>
    <dgm:pt modelId="{03FB4D3D-9D3A-4999-9059-39C000803E8F}" type="sibTrans" cxnId="{6B15A937-1B0D-46A7-8FD6-57D1062D6FBC}">
      <dgm:prSet/>
      <dgm:spPr/>
      <dgm:t>
        <a:bodyPr/>
        <a:lstStyle/>
        <a:p>
          <a:endParaRPr lang="en-IN"/>
        </a:p>
      </dgm:t>
    </dgm:pt>
    <dgm:pt modelId="{A869C047-ED7C-49CF-AF99-E0DCF3B438C0}">
      <dgm:prSet/>
      <dgm:spPr/>
      <dgm:t>
        <a:bodyPr/>
        <a:lstStyle/>
        <a:p>
          <a:pPr rtl="0"/>
          <a:r>
            <a:rPr lang="en-IN" dirty="0" smtClean="0"/>
            <a:t>Available market</a:t>
          </a:r>
          <a:endParaRPr lang="en-IN" dirty="0"/>
        </a:p>
      </dgm:t>
    </dgm:pt>
    <dgm:pt modelId="{301C640E-33C0-40EF-8305-200D05533CC2}" type="parTrans" cxnId="{EEF124E5-69EF-4CEB-8A8F-3CC2F610E996}">
      <dgm:prSet/>
      <dgm:spPr/>
      <dgm:t>
        <a:bodyPr/>
        <a:lstStyle/>
        <a:p>
          <a:endParaRPr lang="en-IN"/>
        </a:p>
      </dgm:t>
    </dgm:pt>
    <dgm:pt modelId="{F0396280-B4A0-43E8-A4C2-E34A8239EA0A}" type="sibTrans" cxnId="{EEF124E5-69EF-4CEB-8A8F-3CC2F610E996}">
      <dgm:prSet/>
      <dgm:spPr/>
      <dgm:t>
        <a:bodyPr/>
        <a:lstStyle/>
        <a:p>
          <a:endParaRPr lang="en-IN"/>
        </a:p>
      </dgm:t>
    </dgm:pt>
    <dgm:pt modelId="{1C1D38AF-DD92-489A-8CF1-A843AA4B7347}">
      <dgm:prSet/>
      <dgm:spPr/>
      <dgm:t>
        <a:bodyPr/>
        <a:lstStyle/>
        <a:p>
          <a:pPr rtl="0"/>
          <a:r>
            <a:rPr lang="en-IN" dirty="0" smtClean="0"/>
            <a:t>Target market</a:t>
          </a:r>
          <a:endParaRPr lang="en-IN" dirty="0"/>
        </a:p>
      </dgm:t>
    </dgm:pt>
    <dgm:pt modelId="{A740572D-5B38-4DCC-8B3A-9751B10C5132}" type="parTrans" cxnId="{342B1F70-CF2E-4CE3-9417-92E2B9F335B2}">
      <dgm:prSet/>
      <dgm:spPr/>
      <dgm:t>
        <a:bodyPr/>
        <a:lstStyle/>
        <a:p>
          <a:endParaRPr lang="en-IN"/>
        </a:p>
      </dgm:t>
    </dgm:pt>
    <dgm:pt modelId="{CE07C319-75A0-4983-81EB-63D086E03AF7}" type="sibTrans" cxnId="{342B1F70-CF2E-4CE3-9417-92E2B9F335B2}">
      <dgm:prSet/>
      <dgm:spPr/>
      <dgm:t>
        <a:bodyPr/>
        <a:lstStyle/>
        <a:p>
          <a:endParaRPr lang="en-IN"/>
        </a:p>
      </dgm:t>
    </dgm:pt>
    <dgm:pt modelId="{ECC22EDA-DBCA-408D-9BC7-6F08E406FBC5}">
      <dgm:prSet/>
      <dgm:spPr/>
      <dgm:t>
        <a:bodyPr/>
        <a:lstStyle/>
        <a:p>
          <a:pPr rtl="0"/>
          <a:r>
            <a:rPr lang="en-IN" dirty="0" smtClean="0"/>
            <a:t>Penetrated market</a:t>
          </a:r>
          <a:endParaRPr lang="en-IN" dirty="0"/>
        </a:p>
      </dgm:t>
    </dgm:pt>
    <dgm:pt modelId="{D05B277F-4EB6-4F28-8E4F-AD5A8079FF76}" type="parTrans" cxnId="{F5B7C901-9C49-4307-A033-847A51DAE794}">
      <dgm:prSet/>
      <dgm:spPr/>
      <dgm:t>
        <a:bodyPr/>
        <a:lstStyle/>
        <a:p>
          <a:endParaRPr lang="en-IN"/>
        </a:p>
      </dgm:t>
    </dgm:pt>
    <dgm:pt modelId="{92577F8D-1134-4E00-BC3C-AF41D7C7E44B}" type="sibTrans" cxnId="{F5B7C901-9C49-4307-A033-847A51DAE794}">
      <dgm:prSet/>
      <dgm:spPr/>
      <dgm:t>
        <a:bodyPr/>
        <a:lstStyle/>
        <a:p>
          <a:endParaRPr lang="en-IN"/>
        </a:p>
      </dgm:t>
    </dgm:pt>
    <dgm:pt modelId="{F884DBFB-AD01-42B4-BAD5-5680FB9F6D3E}" type="pres">
      <dgm:prSet presAssocID="{A8F4DB91-EFC3-4469-8F1B-35FEF458904D}" presName="compositeShape" presStyleCnt="0">
        <dgm:presLayoutVars>
          <dgm:dir/>
          <dgm:resizeHandles/>
        </dgm:presLayoutVars>
      </dgm:prSet>
      <dgm:spPr/>
      <dgm:t>
        <a:bodyPr/>
        <a:lstStyle/>
        <a:p>
          <a:endParaRPr lang="en-IN"/>
        </a:p>
      </dgm:t>
    </dgm:pt>
    <dgm:pt modelId="{221564E9-5061-4BD2-A6CC-9940612B3C43}" type="pres">
      <dgm:prSet presAssocID="{A8F4DB91-EFC3-4469-8F1B-35FEF458904D}" presName="pyramid" presStyleLbl="node1" presStyleIdx="0" presStyleCnt="1"/>
      <dgm:spPr/>
    </dgm:pt>
    <dgm:pt modelId="{BE15A8B5-FBAC-4F07-8194-CC27E39A4C1E}" type="pres">
      <dgm:prSet presAssocID="{A8F4DB91-EFC3-4469-8F1B-35FEF458904D}" presName="theList" presStyleCnt="0"/>
      <dgm:spPr/>
    </dgm:pt>
    <dgm:pt modelId="{938911F6-79CA-40A4-A35D-33DB705D71BC}" type="pres">
      <dgm:prSet presAssocID="{03CB5478-D556-401F-9100-A565C86E0641}" presName="aNode" presStyleLbl="fgAcc1" presStyleIdx="0" presStyleCnt="1" custLinFactNeighborX="-12605" custLinFactNeighborY="-3852">
        <dgm:presLayoutVars>
          <dgm:bulletEnabled val="1"/>
        </dgm:presLayoutVars>
      </dgm:prSet>
      <dgm:spPr/>
      <dgm:t>
        <a:bodyPr/>
        <a:lstStyle/>
        <a:p>
          <a:endParaRPr lang="en-IN"/>
        </a:p>
      </dgm:t>
    </dgm:pt>
    <dgm:pt modelId="{68FDB1FA-3D21-4FF6-8F09-FF35A0A3A408}" type="pres">
      <dgm:prSet presAssocID="{03CB5478-D556-401F-9100-A565C86E0641}" presName="aSpace" presStyleCnt="0"/>
      <dgm:spPr/>
    </dgm:pt>
  </dgm:ptLst>
  <dgm:cxnLst>
    <dgm:cxn modelId="{7C0F10AC-A61F-4BF2-A533-2EE5F5532CBB}" type="presOf" srcId="{1C1D38AF-DD92-489A-8CF1-A843AA4B7347}" destId="{938911F6-79CA-40A4-A35D-33DB705D71BC}" srcOrd="0" destOrd="3" presId="urn:microsoft.com/office/officeart/2005/8/layout/pyramid2"/>
    <dgm:cxn modelId="{B3CDA2F3-E1DA-4587-AF05-AD47A38497BF}" type="presOf" srcId="{A869C047-ED7C-49CF-AF99-E0DCF3B438C0}" destId="{938911F6-79CA-40A4-A35D-33DB705D71BC}" srcOrd="0" destOrd="2" presId="urn:microsoft.com/office/officeart/2005/8/layout/pyramid2"/>
    <dgm:cxn modelId="{48DCE441-A542-4FD9-8549-4EFC238692AC}" srcId="{A8F4DB91-EFC3-4469-8F1B-35FEF458904D}" destId="{03CB5478-D556-401F-9100-A565C86E0641}" srcOrd="0" destOrd="0" parTransId="{DCDF5669-E10B-426A-B970-2A47CE0EEEAB}" sibTransId="{682BF984-512A-4932-8D8F-105AE4254342}"/>
    <dgm:cxn modelId="{6B15A937-1B0D-46A7-8FD6-57D1062D6FBC}" srcId="{03CB5478-D556-401F-9100-A565C86E0641}" destId="{85B19CBB-6E57-43C1-89E4-2B2E88210F60}" srcOrd="0" destOrd="0" parTransId="{24EBEE83-C029-43DD-87D5-92872AEAB272}" sibTransId="{03FB4D3D-9D3A-4999-9059-39C000803E8F}"/>
    <dgm:cxn modelId="{993FC2C9-BE3A-415A-BF10-866AB1B0C43F}" type="presOf" srcId="{03CB5478-D556-401F-9100-A565C86E0641}" destId="{938911F6-79CA-40A4-A35D-33DB705D71BC}" srcOrd="0" destOrd="0" presId="urn:microsoft.com/office/officeart/2005/8/layout/pyramid2"/>
    <dgm:cxn modelId="{DB8B5864-9FB3-44D7-9E51-7F40EDDADB13}" type="presOf" srcId="{A8F4DB91-EFC3-4469-8F1B-35FEF458904D}" destId="{F884DBFB-AD01-42B4-BAD5-5680FB9F6D3E}" srcOrd="0" destOrd="0" presId="urn:microsoft.com/office/officeart/2005/8/layout/pyramid2"/>
    <dgm:cxn modelId="{EEF124E5-69EF-4CEB-8A8F-3CC2F610E996}" srcId="{03CB5478-D556-401F-9100-A565C86E0641}" destId="{A869C047-ED7C-49CF-AF99-E0DCF3B438C0}" srcOrd="1" destOrd="0" parTransId="{301C640E-33C0-40EF-8305-200D05533CC2}" sibTransId="{F0396280-B4A0-43E8-A4C2-E34A8239EA0A}"/>
    <dgm:cxn modelId="{F5B7C901-9C49-4307-A033-847A51DAE794}" srcId="{03CB5478-D556-401F-9100-A565C86E0641}" destId="{ECC22EDA-DBCA-408D-9BC7-6F08E406FBC5}" srcOrd="3" destOrd="0" parTransId="{D05B277F-4EB6-4F28-8E4F-AD5A8079FF76}" sibTransId="{92577F8D-1134-4E00-BC3C-AF41D7C7E44B}"/>
    <dgm:cxn modelId="{342B1F70-CF2E-4CE3-9417-92E2B9F335B2}" srcId="{03CB5478-D556-401F-9100-A565C86E0641}" destId="{1C1D38AF-DD92-489A-8CF1-A843AA4B7347}" srcOrd="2" destOrd="0" parTransId="{A740572D-5B38-4DCC-8B3A-9751B10C5132}" sibTransId="{CE07C319-75A0-4983-81EB-63D086E03AF7}"/>
    <dgm:cxn modelId="{CB3FF9D7-ACDB-48C7-B362-5ABAB203EDF5}" type="presOf" srcId="{ECC22EDA-DBCA-408D-9BC7-6F08E406FBC5}" destId="{938911F6-79CA-40A4-A35D-33DB705D71BC}" srcOrd="0" destOrd="4" presId="urn:microsoft.com/office/officeart/2005/8/layout/pyramid2"/>
    <dgm:cxn modelId="{9E214F4A-9B78-4532-8861-40C2B38A8110}" type="presOf" srcId="{85B19CBB-6E57-43C1-89E4-2B2E88210F60}" destId="{938911F6-79CA-40A4-A35D-33DB705D71BC}" srcOrd="0" destOrd="1" presId="urn:microsoft.com/office/officeart/2005/8/layout/pyramid2"/>
    <dgm:cxn modelId="{E1387837-4B84-419B-A0C6-A53F09CBDEA5}" type="presParOf" srcId="{F884DBFB-AD01-42B4-BAD5-5680FB9F6D3E}" destId="{221564E9-5061-4BD2-A6CC-9940612B3C43}" srcOrd="0" destOrd="0" presId="urn:microsoft.com/office/officeart/2005/8/layout/pyramid2"/>
    <dgm:cxn modelId="{A35FD848-8B69-4D1B-80C3-360C3EFB788D}" type="presParOf" srcId="{F884DBFB-AD01-42B4-BAD5-5680FB9F6D3E}" destId="{BE15A8B5-FBAC-4F07-8194-CC27E39A4C1E}" srcOrd="1" destOrd="0" presId="urn:microsoft.com/office/officeart/2005/8/layout/pyramid2"/>
    <dgm:cxn modelId="{4BB2B93A-A9D8-4434-ADD1-A9032E89C641}" type="presParOf" srcId="{BE15A8B5-FBAC-4F07-8194-CC27E39A4C1E}" destId="{938911F6-79CA-40A4-A35D-33DB705D71BC}" srcOrd="0" destOrd="0" presId="urn:microsoft.com/office/officeart/2005/8/layout/pyramid2"/>
    <dgm:cxn modelId="{24F08B50-9101-455B-9F06-E406D615362B}" type="presParOf" srcId="{BE15A8B5-FBAC-4F07-8194-CC27E39A4C1E}" destId="{68FDB1FA-3D21-4FF6-8F09-FF35A0A3A408}" srcOrd="1" destOrd="0" presId="urn:microsoft.com/office/officeart/2005/8/layout/pyramid2"/>
  </dgm:cxnLst>
  <dgm:bg/>
  <dgm:whole/>
</dgm:dataModel>
</file>

<file path=ppt/diagrams/data19.xml><?xml version="1.0" encoding="utf-8"?>
<dgm:dataModel xmlns:dgm="http://schemas.openxmlformats.org/drawingml/2006/diagram" xmlns:a="http://schemas.openxmlformats.org/drawingml/2006/main">
  <dgm:ptLst>
    <dgm:pt modelId="{27CDF45A-1019-4D82-AD2F-562F6B9E8A0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09740AD-CD8F-4301-8668-78677FF35B9C}">
      <dgm:prSet/>
      <dgm:spPr>
        <a:blipFill rotWithShape="0">
          <a:blip xmlns:r="http://schemas.openxmlformats.org/officeDocument/2006/relationships" r:embed="rId1"/>
          <a:stretch>
            <a:fillRect/>
          </a:stretch>
        </a:blipFill>
      </dgm:spPr>
      <dgm:t>
        <a:bodyPr/>
        <a:lstStyle/>
        <a:p>
          <a:pPr rtl="0"/>
          <a:r>
            <a:rPr lang="en-US" dirty="0" smtClean="0"/>
            <a:t>CONT……</a:t>
          </a:r>
          <a:endParaRPr lang="en-US" dirty="0"/>
        </a:p>
      </dgm:t>
    </dgm:pt>
    <dgm:pt modelId="{48F3960E-F9A5-4EC3-A5FB-B3D92157F10C}" type="parTrans" cxnId="{1E74226D-D8AB-45A4-BDCE-738A4DDF1AEA}">
      <dgm:prSet/>
      <dgm:spPr/>
      <dgm:t>
        <a:bodyPr/>
        <a:lstStyle/>
        <a:p>
          <a:endParaRPr lang="en-US"/>
        </a:p>
      </dgm:t>
    </dgm:pt>
    <dgm:pt modelId="{011B0CC5-AA11-4829-A066-07F5FD0C642C}" type="sibTrans" cxnId="{1E74226D-D8AB-45A4-BDCE-738A4DDF1AEA}">
      <dgm:prSet/>
      <dgm:spPr/>
      <dgm:t>
        <a:bodyPr/>
        <a:lstStyle/>
        <a:p>
          <a:endParaRPr lang="en-US"/>
        </a:p>
      </dgm:t>
    </dgm:pt>
    <dgm:pt modelId="{3003BF94-C589-4B2E-932D-F205B34160CA}" type="pres">
      <dgm:prSet presAssocID="{27CDF45A-1019-4D82-AD2F-562F6B9E8A0F}" presName="linear" presStyleCnt="0">
        <dgm:presLayoutVars>
          <dgm:animLvl val="lvl"/>
          <dgm:resizeHandles val="exact"/>
        </dgm:presLayoutVars>
      </dgm:prSet>
      <dgm:spPr/>
      <dgm:t>
        <a:bodyPr/>
        <a:lstStyle/>
        <a:p>
          <a:endParaRPr lang="en-US"/>
        </a:p>
      </dgm:t>
    </dgm:pt>
    <dgm:pt modelId="{4047FAFD-3DEA-4578-8FD3-A396F0E2B8D8}" type="pres">
      <dgm:prSet presAssocID="{309740AD-CD8F-4301-8668-78677FF35B9C}" presName="parentText" presStyleLbl="node1" presStyleIdx="0" presStyleCnt="1">
        <dgm:presLayoutVars>
          <dgm:chMax val="0"/>
          <dgm:bulletEnabled val="1"/>
        </dgm:presLayoutVars>
      </dgm:prSet>
      <dgm:spPr/>
      <dgm:t>
        <a:bodyPr/>
        <a:lstStyle/>
        <a:p>
          <a:endParaRPr lang="en-US"/>
        </a:p>
      </dgm:t>
    </dgm:pt>
  </dgm:ptLst>
  <dgm:cxnLst>
    <dgm:cxn modelId="{1E74226D-D8AB-45A4-BDCE-738A4DDF1AEA}" srcId="{27CDF45A-1019-4D82-AD2F-562F6B9E8A0F}" destId="{309740AD-CD8F-4301-8668-78677FF35B9C}" srcOrd="0" destOrd="0" parTransId="{48F3960E-F9A5-4EC3-A5FB-B3D92157F10C}" sibTransId="{011B0CC5-AA11-4829-A066-07F5FD0C642C}"/>
    <dgm:cxn modelId="{5DCB2DF1-9022-4850-A257-D2D8D9D7C1A9}" type="presOf" srcId="{309740AD-CD8F-4301-8668-78677FF35B9C}" destId="{4047FAFD-3DEA-4578-8FD3-A396F0E2B8D8}" srcOrd="0" destOrd="0" presId="urn:microsoft.com/office/officeart/2005/8/layout/vList2"/>
    <dgm:cxn modelId="{ACFA3543-0A1F-4F79-8380-75A7992DAF79}" type="presOf" srcId="{27CDF45A-1019-4D82-AD2F-562F6B9E8A0F}" destId="{3003BF94-C589-4B2E-932D-F205B34160CA}" srcOrd="0" destOrd="0" presId="urn:microsoft.com/office/officeart/2005/8/layout/vList2"/>
    <dgm:cxn modelId="{5120BF86-DED2-4116-AE6A-67740DC175C6}" type="presParOf" srcId="{3003BF94-C589-4B2E-932D-F205B34160CA}" destId="{4047FAFD-3DEA-4578-8FD3-A396F0E2B8D8}" srcOrd="0" destOrd="0" presId="urn:microsoft.com/office/officeart/2005/8/layout/vList2"/>
  </dgm:cxnLst>
  <dgm:bg/>
  <dgm:whole/>
</dgm:dataModel>
</file>

<file path=ppt/diagrams/data2.xml><?xml version="1.0" encoding="utf-8"?>
<dgm:dataModel xmlns:dgm="http://schemas.openxmlformats.org/drawingml/2006/diagram" xmlns:a="http://schemas.openxmlformats.org/drawingml/2006/main">
  <dgm:ptLst>
    <dgm:pt modelId="{2BFC63F2-014B-4301-8F70-184488ED6643}" type="doc">
      <dgm:prSet loTypeId="urn:microsoft.com/office/officeart/2005/8/layout/vList2" loCatId="list" qsTypeId="urn:microsoft.com/office/officeart/2005/8/quickstyle/simple1" qsCatId="simple" csTypeId="urn:microsoft.com/office/officeart/2005/8/colors/accent0_1" csCatId="mainScheme"/>
      <dgm:spPr/>
      <dgm:t>
        <a:bodyPr/>
        <a:lstStyle/>
        <a:p>
          <a:endParaRPr lang="en-US"/>
        </a:p>
      </dgm:t>
    </dgm:pt>
    <dgm:pt modelId="{5D5EA06B-8EE2-44E3-AE6F-E6B99F37F04A}">
      <dgm:prSet/>
      <dgm:spPr/>
      <dgm:t>
        <a:bodyPr/>
        <a:lstStyle/>
        <a:p>
          <a:pPr rtl="0"/>
          <a:r>
            <a:rPr lang="en-US" dirty="0" smtClean="0"/>
            <a:t>Marketing information system is a set of objects, elements or components that are interrelated and interact with one another.</a:t>
          </a:r>
          <a:endParaRPr lang="en-US" dirty="0"/>
        </a:p>
      </dgm:t>
    </dgm:pt>
    <dgm:pt modelId="{B93B82B5-BD32-4359-A2E6-A1057E7BE8B1}" type="parTrans" cxnId="{1325B696-AE08-4932-B07B-879A3152AB4B}">
      <dgm:prSet/>
      <dgm:spPr/>
      <dgm:t>
        <a:bodyPr/>
        <a:lstStyle/>
        <a:p>
          <a:endParaRPr lang="en-US"/>
        </a:p>
      </dgm:t>
    </dgm:pt>
    <dgm:pt modelId="{94059BCA-5882-40A3-9838-F46199AC97DC}" type="sibTrans" cxnId="{1325B696-AE08-4932-B07B-879A3152AB4B}">
      <dgm:prSet/>
      <dgm:spPr/>
      <dgm:t>
        <a:bodyPr/>
        <a:lstStyle/>
        <a:p>
          <a:endParaRPr lang="en-US"/>
        </a:p>
      </dgm:t>
    </dgm:pt>
    <dgm:pt modelId="{8A368A7C-A37B-4A61-86DF-B9FAE09A62AB}">
      <dgm:prSet/>
      <dgm:spPr/>
      <dgm:t>
        <a:bodyPr/>
        <a:lstStyle/>
        <a:p>
          <a:pPr rtl="0"/>
          <a:r>
            <a:rPr lang="en-US" dirty="0" smtClean="0"/>
            <a:t>The inputs such as physical resources , human resources and information to accomplish common objectives such as productivity and satisfaction, </a:t>
          </a:r>
          <a:endParaRPr lang="en-US" dirty="0"/>
        </a:p>
      </dgm:t>
    </dgm:pt>
    <dgm:pt modelId="{9EDD1421-4968-4455-A36A-C6052E0E2E20}" type="parTrans" cxnId="{E392D958-A46E-4BEC-AE6D-BD59CC87AFB6}">
      <dgm:prSet/>
      <dgm:spPr/>
      <dgm:t>
        <a:bodyPr/>
        <a:lstStyle/>
        <a:p>
          <a:endParaRPr lang="en-US"/>
        </a:p>
      </dgm:t>
    </dgm:pt>
    <dgm:pt modelId="{9465E3E0-E71D-4F4B-9952-F7A8A54D2363}" type="sibTrans" cxnId="{E392D958-A46E-4BEC-AE6D-BD59CC87AFB6}">
      <dgm:prSet/>
      <dgm:spPr/>
      <dgm:t>
        <a:bodyPr/>
        <a:lstStyle/>
        <a:p>
          <a:endParaRPr lang="en-US"/>
        </a:p>
      </dgm:t>
    </dgm:pt>
    <dgm:pt modelId="{6B297C3F-7A3E-42FE-8598-0600E11748E0}" type="pres">
      <dgm:prSet presAssocID="{2BFC63F2-014B-4301-8F70-184488ED6643}" presName="linear" presStyleCnt="0">
        <dgm:presLayoutVars>
          <dgm:animLvl val="lvl"/>
          <dgm:resizeHandles val="exact"/>
        </dgm:presLayoutVars>
      </dgm:prSet>
      <dgm:spPr/>
      <dgm:t>
        <a:bodyPr/>
        <a:lstStyle/>
        <a:p>
          <a:endParaRPr lang="en-US"/>
        </a:p>
      </dgm:t>
    </dgm:pt>
    <dgm:pt modelId="{31D74437-3F68-4E15-9B83-086694524E0D}" type="pres">
      <dgm:prSet presAssocID="{5D5EA06B-8EE2-44E3-AE6F-E6B99F37F04A}" presName="parentText" presStyleLbl="node1" presStyleIdx="0" presStyleCnt="2">
        <dgm:presLayoutVars>
          <dgm:chMax val="0"/>
          <dgm:bulletEnabled val="1"/>
        </dgm:presLayoutVars>
      </dgm:prSet>
      <dgm:spPr/>
      <dgm:t>
        <a:bodyPr/>
        <a:lstStyle/>
        <a:p>
          <a:endParaRPr lang="en-US"/>
        </a:p>
      </dgm:t>
    </dgm:pt>
    <dgm:pt modelId="{60CD8EF0-76E0-4DDD-B5F0-4DE2398E0F83}" type="pres">
      <dgm:prSet presAssocID="{94059BCA-5882-40A3-9838-F46199AC97DC}" presName="spacer" presStyleCnt="0"/>
      <dgm:spPr/>
    </dgm:pt>
    <dgm:pt modelId="{4D04E5A2-03DE-49AC-B7E2-6E5A80D9C343}" type="pres">
      <dgm:prSet presAssocID="{8A368A7C-A37B-4A61-86DF-B9FAE09A62AB}" presName="parentText" presStyleLbl="node1" presStyleIdx="1" presStyleCnt="2">
        <dgm:presLayoutVars>
          <dgm:chMax val="0"/>
          <dgm:bulletEnabled val="1"/>
        </dgm:presLayoutVars>
      </dgm:prSet>
      <dgm:spPr/>
      <dgm:t>
        <a:bodyPr/>
        <a:lstStyle/>
        <a:p>
          <a:endParaRPr lang="en-US"/>
        </a:p>
      </dgm:t>
    </dgm:pt>
  </dgm:ptLst>
  <dgm:cxnLst>
    <dgm:cxn modelId="{DD034FD1-7B90-4A96-8D47-6D0665BF36D5}" type="presOf" srcId="{5D5EA06B-8EE2-44E3-AE6F-E6B99F37F04A}" destId="{31D74437-3F68-4E15-9B83-086694524E0D}" srcOrd="0" destOrd="0" presId="urn:microsoft.com/office/officeart/2005/8/layout/vList2"/>
    <dgm:cxn modelId="{1325B696-AE08-4932-B07B-879A3152AB4B}" srcId="{2BFC63F2-014B-4301-8F70-184488ED6643}" destId="{5D5EA06B-8EE2-44E3-AE6F-E6B99F37F04A}" srcOrd="0" destOrd="0" parTransId="{B93B82B5-BD32-4359-A2E6-A1057E7BE8B1}" sibTransId="{94059BCA-5882-40A3-9838-F46199AC97DC}"/>
    <dgm:cxn modelId="{E597B65B-65D3-400E-A373-46ED85BD3AA9}" type="presOf" srcId="{8A368A7C-A37B-4A61-86DF-B9FAE09A62AB}" destId="{4D04E5A2-03DE-49AC-B7E2-6E5A80D9C343}" srcOrd="0" destOrd="0" presId="urn:microsoft.com/office/officeart/2005/8/layout/vList2"/>
    <dgm:cxn modelId="{934F6BA6-78D6-482E-9F84-E0600E6A1EB3}" type="presOf" srcId="{2BFC63F2-014B-4301-8F70-184488ED6643}" destId="{6B297C3F-7A3E-42FE-8598-0600E11748E0}" srcOrd="0" destOrd="0" presId="urn:microsoft.com/office/officeart/2005/8/layout/vList2"/>
    <dgm:cxn modelId="{E392D958-A46E-4BEC-AE6D-BD59CC87AFB6}" srcId="{2BFC63F2-014B-4301-8F70-184488ED6643}" destId="{8A368A7C-A37B-4A61-86DF-B9FAE09A62AB}" srcOrd="1" destOrd="0" parTransId="{9EDD1421-4968-4455-A36A-C6052E0E2E20}" sibTransId="{9465E3E0-E71D-4F4B-9952-F7A8A54D2363}"/>
    <dgm:cxn modelId="{680D955E-BA44-4E67-A62C-A009239FF24D}" type="presParOf" srcId="{6B297C3F-7A3E-42FE-8598-0600E11748E0}" destId="{31D74437-3F68-4E15-9B83-086694524E0D}" srcOrd="0" destOrd="0" presId="urn:microsoft.com/office/officeart/2005/8/layout/vList2"/>
    <dgm:cxn modelId="{156A4709-2478-41A1-A38F-C3757C9B2D8E}" type="presParOf" srcId="{6B297C3F-7A3E-42FE-8598-0600E11748E0}" destId="{60CD8EF0-76E0-4DDD-B5F0-4DE2398E0F83}" srcOrd="1" destOrd="0" presId="urn:microsoft.com/office/officeart/2005/8/layout/vList2"/>
    <dgm:cxn modelId="{AEF859A5-707E-4096-AFAB-8F5B506BAE90}" type="presParOf" srcId="{6B297C3F-7A3E-42FE-8598-0600E11748E0}" destId="{4D04E5A2-03DE-49AC-B7E2-6E5A80D9C343}" srcOrd="2" destOrd="0" presId="urn:microsoft.com/office/officeart/2005/8/layout/vList2"/>
  </dgm:cxnLst>
  <dgm:bg/>
  <dgm:whole/>
</dgm:dataModel>
</file>

<file path=ppt/diagrams/data20.xml><?xml version="1.0" encoding="utf-8"?>
<dgm:dataModel xmlns:dgm="http://schemas.openxmlformats.org/drawingml/2006/diagram" xmlns:a="http://schemas.openxmlformats.org/drawingml/2006/main">
  <dgm:ptLst>
    <dgm:pt modelId="{859889D0-6003-47F1-ABC8-B00A2C1E77F8}" type="doc">
      <dgm:prSet loTypeId="urn:microsoft.com/office/officeart/2005/8/layout/vList2" loCatId="list" qsTypeId="urn:microsoft.com/office/officeart/2005/8/quickstyle/3d3" qsCatId="3D" csTypeId="urn:microsoft.com/office/officeart/2005/8/colors/colorful1#21" csCatId="colorful" phldr="1"/>
      <dgm:spPr/>
      <dgm:t>
        <a:bodyPr/>
        <a:lstStyle/>
        <a:p>
          <a:endParaRPr lang="en-US"/>
        </a:p>
      </dgm:t>
    </dgm:pt>
    <dgm:pt modelId="{89B4BBBF-5D1B-4F27-86C4-0F7F0FEF4331}">
      <dgm:prSet custT="1"/>
      <dgm:spPr/>
      <dgm:t>
        <a:bodyPr/>
        <a:lstStyle/>
        <a:p>
          <a:pPr rtl="0"/>
          <a:r>
            <a:rPr lang="en-US" sz="1800" dirty="0" smtClean="0"/>
            <a:t>Available market:- the set of consumers who have interest ,income and access to a particular offer</a:t>
          </a:r>
          <a:endParaRPr lang="en-US" sz="1800" dirty="0"/>
        </a:p>
      </dgm:t>
    </dgm:pt>
    <dgm:pt modelId="{E1CAD45D-CBC7-4AB8-A26F-A41522A34433}" type="parTrans" cxnId="{7A354091-194A-45E1-973A-6FDCE1C04AB1}">
      <dgm:prSet/>
      <dgm:spPr/>
      <dgm:t>
        <a:bodyPr/>
        <a:lstStyle/>
        <a:p>
          <a:endParaRPr lang="en-US"/>
        </a:p>
      </dgm:t>
    </dgm:pt>
    <dgm:pt modelId="{1B99CCC1-87E1-40E8-8CFC-15EF1EB22704}" type="sibTrans" cxnId="{7A354091-194A-45E1-973A-6FDCE1C04AB1}">
      <dgm:prSet/>
      <dgm:spPr/>
      <dgm:t>
        <a:bodyPr/>
        <a:lstStyle/>
        <a:p>
          <a:endParaRPr lang="en-US"/>
        </a:p>
      </dgm:t>
    </dgm:pt>
    <dgm:pt modelId="{EF4C61EA-978B-4148-BCCB-7B6F758A7975}">
      <dgm:prSet custT="1"/>
      <dgm:spPr/>
      <dgm:t>
        <a:bodyPr/>
        <a:lstStyle/>
        <a:p>
          <a:pPr rtl="0"/>
          <a:r>
            <a:rPr lang="en-US" sz="1800" dirty="0" smtClean="0"/>
            <a:t>Target market:- it is a part of the  qualified available market the company decides to pursue.</a:t>
          </a:r>
          <a:endParaRPr lang="en-US" sz="1800" dirty="0"/>
        </a:p>
      </dgm:t>
    </dgm:pt>
    <dgm:pt modelId="{40ADB76B-5EDF-499D-985D-912570004B2D}" type="parTrans" cxnId="{6307152B-EDCC-4A68-97BA-DED95FFC623E}">
      <dgm:prSet/>
      <dgm:spPr/>
      <dgm:t>
        <a:bodyPr/>
        <a:lstStyle/>
        <a:p>
          <a:endParaRPr lang="en-US"/>
        </a:p>
      </dgm:t>
    </dgm:pt>
    <dgm:pt modelId="{B15A1967-E60E-4D00-BBE9-BC6A5C8B0336}" type="sibTrans" cxnId="{6307152B-EDCC-4A68-97BA-DED95FFC623E}">
      <dgm:prSet/>
      <dgm:spPr/>
      <dgm:t>
        <a:bodyPr/>
        <a:lstStyle/>
        <a:p>
          <a:endParaRPr lang="en-US"/>
        </a:p>
      </dgm:t>
    </dgm:pt>
    <dgm:pt modelId="{D1B0D69E-8417-4A01-AEC9-2AC0CA11E4AA}">
      <dgm:prSet/>
      <dgm:spPr/>
      <dgm:t>
        <a:bodyPr/>
        <a:lstStyle/>
        <a:p>
          <a:pPr rtl="0"/>
          <a:r>
            <a:rPr lang="en-US" dirty="0" smtClean="0"/>
            <a:t>Penetrated market:- it is the set of consumers who are buying the company’s product.</a:t>
          </a:r>
          <a:endParaRPr lang="en-US" dirty="0"/>
        </a:p>
      </dgm:t>
    </dgm:pt>
    <dgm:pt modelId="{9C1EB7DC-D656-49E2-9D2A-9D27027E6D81}" type="parTrans" cxnId="{1D879164-1A13-4554-B9EC-6B6E5C5D332A}">
      <dgm:prSet/>
      <dgm:spPr/>
      <dgm:t>
        <a:bodyPr/>
        <a:lstStyle/>
        <a:p>
          <a:endParaRPr lang="en-US"/>
        </a:p>
      </dgm:t>
    </dgm:pt>
    <dgm:pt modelId="{7DAE031C-602A-4988-8FF2-B07AFB317CDD}" type="sibTrans" cxnId="{1D879164-1A13-4554-B9EC-6B6E5C5D332A}">
      <dgm:prSet/>
      <dgm:spPr/>
      <dgm:t>
        <a:bodyPr/>
        <a:lstStyle/>
        <a:p>
          <a:endParaRPr lang="en-US"/>
        </a:p>
      </dgm:t>
    </dgm:pt>
    <dgm:pt modelId="{00A81519-008F-4D48-B4E2-E8269F73472C}">
      <dgm:prSet/>
      <dgm:spPr/>
      <dgm:t>
        <a:bodyPr/>
        <a:lstStyle/>
        <a:p>
          <a:pPr rtl="0"/>
          <a:r>
            <a:rPr lang="en-US" dirty="0" smtClean="0"/>
            <a:t>Potential market:-the set of consumers with a sufficient interest in a market offer. However their interest is not enough to define a market unless they also have sufficient income and access to the product</a:t>
          </a:r>
          <a:endParaRPr lang="en-US" dirty="0"/>
        </a:p>
      </dgm:t>
    </dgm:pt>
    <dgm:pt modelId="{7E6D613C-1689-4F42-9B55-9B4479CF07D3}" type="parTrans" cxnId="{5286D4BA-872E-46F7-AD3A-085112D54F2D}">
      <dgm:prSet/>
      <dgm:spPr/>
      <dgm:t>
        <a:bodyPr/>
        <a:lstStyle/>
        <a:p>
          <a:endParaRPr lang="en-US"/>
        </a:p>
      </dgm:t>
    </dgm:pt>
    <dgm:pt modelId="{3CD26EAD-5E80-4A19-9972-08F22EDA2D19}" type="sibTrans" cxnId="{5286D4BA-872E-46F7-AD3A-085112D54F2D}">
      <dgm:prSet/>
      <dgm:spPr/>
      <dgm:t>
        <a:bodyPr/>
        <a:lstStyle/>
        <a:p>
          <a:endParaRPr lang="en-US"/>
        </a:p>
      </dgm:t>
    </dgm:pt>
    <dgm:pt modelId="{209DFC7D-9479-4FCA-ACE1-C646D0A738A7}" type="pres">
      <dgm:prSet presAssocID="{859889D0-6003-47F1-ABC8-B00A2C1E77F8}" presName="linear" presStyleCnt="0">
        <dgm:presLayoutVars>
          <dgm:animLvl val="lvl"/>
          <dgm:resizeHandles val="exact"/>
        </dgm:presLayoutVars>
      </dgm:prSet>
      <dgm:spPr/>
      <dgm:t>
        <a:bodyPr/>
        <a:lstStyle/>
        <a:p>
          <a:endParaRPr lang="en-US"/>
        </a:p>
      </dgm:t>
    </dgm:pt>
    <dgm:pt modelId="{25619610-D279-4F24-8F59-0068B58E23D7}" type="pres">
      <dgm:prSet presAssocID="{89B4BBBF-5D1B-4F27-86C4-0F7F0FEF4331}" presName="parentText" presStyleLbl="node1" presStyleIdx="0" presStyleCnt="4">
        <dgm:presLayoutVars>
          <dgm:chMax val="0"/>
          <dgm:bulletEnabled val="1"/>
        </dgm:presLayoutVars>
      </dgm:prSet>
      <dgm:spPr/>
      <dgm:t>
        <a:bodyPr/>
        <a:lstStyle/>
        <a:p>
          <a:endParaRPr lang="en-US"/>
        </a:p>
      </dgm:t>
    </dgm:pt>
    <dgm:pt modelId="{9A61B8F5-5995-4E24-964F-DBDF7C70B286}" type="pres">
      <dgm:prSet presAssocID="{1B99CCC1-87E1-40E8-8CFC-15EF1EB22704}" presName="spacer" presStyleCnt="0"/>
      <dgm:spPr/>
    </dgm:pt>
    <dgm:pt modelId="{25D9D594-FAED-4765-B099-FC3EF4EB8487}" type="pres">
      <dgm:prSet presAssocID="{EF4C61EA-978B-4148-BCCB-7B6F758A7975}" presName="parentText" presStyleLbl="node1" presStyleIdx="1" presStyleCnt="4">
        <dgm:presLayoutVars>
          <dgm:chMax val="0"/>
          <dgm:bulletEnabled val="1"/>
        </dgm:presLayoutVars>
      </dgm:prSet>
      <dgm:spPr/>
      <dgm:t>
        <a:bodyPr/>
        <a:lstStyle/>
        <a:p>
          <a:endParaRPr lang="en-US"/>
        </a:p>
      </dgm:t>
    </dgm:pt>
    <dgm:pt modelId="{92E75C87-2F17-4F4C-96FC-7474FB3695F8}" type="pres">
      <dgm:prSet presAssocID="{B15A1967-E60E-4D00-BBE9-BC6A5C8B0336}" presName="spacer" presStyleCnt="0"/>
      <dgm:spPr/>
    </dgm:pt>
    <dgm:pt modelId="{EF87FF56-A44C-4B3C-AC4A-456EC40EF5D7}" type="pres">
      <dgm:prSet presAssocID="{D1B0D69E-8417-4A01-AEC9-2AC0CA11E4AA}" presName="parentText" presStyleLbl="node1" presStyleIdx="2" presStyleCnt="4">
        <dgm:presLayoutVars>
          <dgm:chMax val="0"/>
          <dgm:bulletEnabled val="1"/>
        </dgm:presLayoutVars>
      </dgm:prSet>
      <dgm:spPr/>
      <dgm:t>
        <a:bodyPr/>
        <a:lstStyle/>
        <a:p>
          <a:endParaRPr lang="en-US"/>
        </a:p>
      </dgm:t>
    </dgm:pt>
    <dgm:pt modelId="{FA4C9A23-4016-4135-BF55-49EF79E42F9D}" type="pres">
      <dgm:prSet presAssocID="{7DAE031C-602A-4988-8FF2-B07AFB317CDD}" presName="spacer" presStyleCnt="0"/>
      <dgm:spPr/>
    </dgm:pt>
    <dgm:pt modelId="{724617AE-1206-4BAA-8E18-697AD3E5794C}" type="pres">
      <dgm:prSet presAssocID="{00A81519-008F-4D48-B4E2-E8269F73472C}" presName="parentText" presStyleLbl="node1" presStyleIdx="3" presStyleCnt="4">
        <dgm:presLayoutVars>
          <dgm:chMax val="0"/>
          <dgm:bulletEnabled val="1"/>
        </dgm:presLayoutVars>
      </dgm:prSet>
      <dgm:spPr/>
      <dgm:t>
        <a:bodyPr/>
        <a:lstStyle/>
        <a:p>
          <a:endParaRPr lang="en-US"/>
        </a:p>
      </dgm:t>
    </dgm:pt>
  </dgm:ptLst>
  <dgm:cxnLst>
    <dgm:cxn modelId="{03A2A98C-6EBD-481E-9171-C166E8FD11F1}" type="presOf" srcId="{89B4BBBF-5D1B-4F27-86C4-0F7F0FEF4331}" destId="{25619610-D279-4F24-8F59-0068B58E23D7}" srcOrd="0" destOrd="0" presId="urn:microsoft.com/office/officeart/2005/8/layout/vList2"/>
    <dgm:cxn modelId="{1D879164-1A13-4554-B9EC-6B6E5C5D332A}" srcId="{859889D0-6003-47F1-ABC8-B00A2C1E77F8}" destId="{D1B0D69E-8417-4A01-AEC9-2AC0CA11E4AA}" srcOrd="2" destOrd="0" parTransId="{9C1EB7DC-D656-49E2-9D2A-9D27027E6D81}" sibTransId="{7DAE031C-602A-4988-8FF2-B07AFB317CDD}"/>
    <dgm:cxn modelId="{A6A5B1AF-45B0-4885-A141-2F4FBAB11703}" type="presOf" srcId="{EF4C61EA-978B-4148-BCCB-7B6F758A7975}" destId="{25D9D594-FAED-4765-B099-FC3EF4EB8487}" srcOrd="0" destOrd="0" presId="urn:microsoft.com/office/officeart/2005/8/layout/vList2"/>
    <dgm:cxn modelId="{EBDB5932-06BE-4270-8397-98E6FE74C4EA}" type="presOf" srcId="{00A81519-008F-4D48-B4E2-E8269F73472C}" destId="{724617AE-1206-4BAA-8E18-697AD3E5794C}" srcOrd="0" destOrd="0" presId="urn:microsoft.com/office/officeart/2005/8/layout/vList2"/>
    <dgm:cxn modelId="{5286D4BA-872E-46F7-AD3A-085112D54F2D}" srcId="{859889D0-6003-47F1-ABC8-B00A2C1E77F8}" destId="{00A81519-008F-4D48-B4E2-E8269F73472C}" srcOrd="3" destOrd="0" parTransId="{7E6D613C-1689-4F42-9B55-9B4479CF07D3}" sibTransId="{3CD26EAD-5E80-4A19-9972-08F22EDA2D19}"/>
    <dgm:cxn modelId="{6307152B-EDCC-4A68-97BA-DED95FFC623E}" srcId="{859889D0-6003-47F1-ABC8-B00A2C1E77F8}" destId="{EF4C61EA-978B-4148-BCCB-7B6F758A7975}" srcOrd="1" destOrd="0" parTransId="{40ADB76B-5EDF-499D-985D-912570004B2D}" sibTransId="{B15A1967-E60E-4D00-BBE9-BC6A5C8B0336}"/>
    <dgm:cxn modelId="{7A354091-194A-45E1-973A-6FDCE1C04AB1}" srcId="{859889D0-6003-47F1-ABC8-B00A2C1E77F8}" destId="{89B4BBBF-5D1B-4F27-86C4-0F7F0FEF4331}" srcOrd="0" destOrd="0" parTransId="{E1CAD45D-CBC7-4AB8-A26F-A41522A34433}" sibTransId="{1B99CCC1-87E1-40E8-8CFC-15EF1EB22704}"/>
    <dgm:cxn modelId="{DB8605D9-DC54-4750-ABBE-56F1113CA85B}" type="presOf" srcId="{859889D0-6003-47F1-ABC8-B00A2C1E77F8}" destId="{209DFC7D-9479-4FCA-ACE1-C646D0A738A7}" srcOrd="0" destOrd="0" presId="urn:microsoft.com/office/officeart/2005/8/layout/vList2"/>
    <dgm:cxn modelId="{9B1791FC-1D3E-422F-9AE7-CF15E850259C}" type="presOf" srcId="{D1B0D69E-8417-4A01-AEC9-2AC0CA11E4AA}" destId="{EF87FF56-A44C-4B3C-AC4A-456EC40EF5D7}" srcOrd="0" destOrd="0" presId="urn:microsoft.com/office/officeart/2005/8/layout/vList2"/>
    <dgm:cxn modelId="{A845ECCC-04E4-4D63-B451-A39329E762AD}" type="presParOf" srcId="{209DFC7D-9479-4FCA-ACE1-C646D0A738A7}" destId="{25619610-D279-4F24-8F59-0068B58E23D7}" srcOrd="0" destOrd="0" presId="urn:microsoft.com/office/officeart/2005/8/layout/vList2"/>
    <dgm:cxn modelId="{FE13573F-42AF-4941-96E2-EAFA41C607DF}" type="presParOf" srcId="{209DFC7D-9479-4FCA-ACE1-C646D0A738A7}" destId="{9A61B8F5-5995-4E24-964F-DBDF7C70B286}" srcOrd="1" destOrd="0" presId="urn:microsoft.com/office/officeart/2005/8/layout/vList2"/>
    <dgm:cxn modelId="{838C9A9C-D175-4733-A748-FA24B815A257}" type="presParOf" srcId="{209DFC7D-9479-4FCA-ACE1-C646D0A738A7}" destId="{25D9D594-FAED-4765-B099-FC3EF4EB8487}" srcOrd="2" destOrd="0" presId="urn:microsoft.com/office/officeart/2005/8/layout/vList2"/>
    <dgm:cxn modelId="{8CE90F43-C961-4249-A593-B0797E46A764}" type="presParOf" srcId="{209DFC7D-9479-4FCA-ACE1-C646D0A738A7}" destId="{92E75C87-2F17-4F4C-96FC-7474FB3695F8}" srcOrd="3" destOrd="0" presId="urn:microsoft.com/office/officeart/2005/8/layout/vList2"/>
    <dgm:cxn modelId="{7E5FD78B-6A2C-4FDF-8BEA-2D0A6063DBAB}" type="presParOf" srcId="{209DFC7D-9479-4FCA-ACE1-C646D0A738A7}" destId="{EF87FF56-A44C-4B3C-AC4A-456EC40EF5D7}" srcOrd="4" destOrd="0" presId="urn:microsoft.com/office/officeart/2005/8/layout/vList2"/>
    <dgm:cxn modelId="{4A215B06-3364-43F8-BB5A-58DFDE1E8C80}" type="presParOf" srcId="{209DFC7D-9479-4FCA-ACE1-C646D0A738A7}" destId="{FA4C9A23-4016-4135-BF55-49EF79E42F9D}" srcOrd="5" destOrd="0" presId="urn:microsoft.com/office/officeart/2005/8/layout/vList2"/>
    <dgm:cxn modelId="{10B3BAD4-838E-44D7-95AE-57E7D30B5A8E}" type="presParOf" srcId="{209DFC7D-9479-4FCA-ACE1-C646D0A738A7}" destId="{724617AE-1206-4BAA-8E18-697AD3E5794C}" srcOrd="6" destOrd="0" presId="urn:microsoft.com/office/officeart/2005/8/layout/vList2"/>
  </dgm:cxnLst>
  <dgm:bg/>
  <dgm:whole/>
</dgm:dataModel>
</file>

<file path=ppt/diagrams/data21.xml><?xml version="1.0" encoding="utf-8"?>
<dgm:dataModel xmlns:dgm="http://schemas.openxmlformats.org/drawingml/2006/diagram" xmlns:a="http://schemas.openxmlformats.org/drawingml/2006/main">
  <dgm:ptLst>
    <dgm:pt modelId="{90B1CB74-273A-4A20-9161-3A4D21BBAE50}" type="doc">
      <dgm:prSet loTypeId="urn:microsoft.com/office/officeart/2005/8/layout/vList2" loCatId="list" qsTypeId="urn:microsoft.com/office/officeart/2005/8/quickstyle/simple1" qsCatId="simple" csTypeId="urn:microsoft.com/office/officeart/2005/8/colors/accent0_1" csCatId="mainScheme" phldr="1"/>
      <dgm:spPr/>
      <dgm:t>
        <a:bodyPr/>
        <a:lstStyle/>
        <a:p>
          <a:endParaRPr lang="en-IN"/>
        </a:p>
      </dgm:t>
    </dgm:pt>
    <dgm:pt modelId="{DF43C721-DE3F-4716-8839-7B23874360AA}">
      <dgm:prSet/>
      <dgm:spPr>
        <a:blipFill rotWithShape="0">
          <a:blip xmlns:r="http://schemas.openxmlformats.org/officeDocument/2006/relationships" r:embed="rId1"/>
          <a:stretch>
            <a:fillRect/>
          </a:stretch>
        </a:blipFill>
      </dgm:spPr>
      <dgm:t>
        <a:bodyPr/>
        <a:lstStyle/>
        <a:p>
          <a:pPr rtl="0"/>
          <a:r>
            <a:rPr lang="en-IN" dirty="0" smtClean="0"/>
            <a:t>ASPECTS OF ESTIMATING THE CURRENT  DEMAND</a:t>
          </a:r>
          <a:endParaRPr lang="en-IN" dirty="0"/>
        </a:p>
      </dgm:t>
    </dgm:pt>
    <dgm:pt modelId="{936E4F9A-97EC-480E-B665-811767DC635D}" type="parTrans" cxnId="{75AB1C15-088B-4AFE-9205-8A63BD29DC53}">
      <dgm:prSet/>
      <dgm:spPr/>
      <dgm:t>
        <a:bodyPr/>
        <a:lstStyle/>
        <a:p>
          <a:endParaRPr lang="en-IN"/>
        </a:p>
      </dgm:t>
    </dgm:pt>
    <dgm:pt modelId="{E76DDA78-118C-4F5E-B286-706F040700FF}" type="sibTrans" cxnId="{75AB1C15-088B-4AFE-9205-8A63BD29DC53}">
      <dgm:prSet/>
      <dgm:spPr/>
      <dgm:t>
        <a:bodyPr/>
        <a:lstStyle/>
        <a:p>
          <a:endParaRPr lang="en-IN"/>
        </a:p>
      </dgm:t>
    </dgm:pt>
    <dgm:pt modelId="{052F2FDC-3661-4FB8-9AC9-181D246737CE}" type="pres">
      <dgm:prSet presAssocID="{90B1CB74-273A-4A20-9161-3A4D21BBAE50}" presName="linear" presStyleCnt="0">
        <dgm:presLayoutVars>
          <dgm:animLvl val="lvl"/>
          <dgm:resizeHandles val="exact"/>
        </dgm:presLayoutVars>
      </dgm:prSet>
      <dgm:spPr/>
      <dgm:t>
        <a:bodyPr/>
        <a:lstStyle/>
        <a:p>
          <a:endParaRPr lang="en-IN"/>
        </a:p>
      </dgm:t>
    </dgm:pt>
    <dgm:pt modelId="{F186DE78-EDB5-491E-B0D2-F2635D51D78A}" type="pres">
      <dgm:prSet presAssocID="{DF43C721-DE3F-4716-8839-7B23874360AA}" presName="parentText" presStyleLbl="node1" presStyleIdx="0" presStyleCnt="1">
        <dgm:presLayoutVars>
          <dgm:chMax val="0"/>
          <dgm:bulletEnabled val="1"/>
        </dgm:presLayoutVars>
      </dgm:prSet>
      <dgm:spPr/>
      <dgm:t>
        <a:bodyPr/>
        <a:lstStyle/>
        <a:p>
          <a:endParaRPr lang="en-IN"/>
        </a:p>
      </dgm:t>
    </dgm:pt>
  </dgm:ptLst>
  <dgm:cxnLst>
    <dgm:cxn modelId="{FD0A4F14-E4E3-4C2D-A8E0-07CF41814F34}" type="presOf" srcId="{90B1CB74-273A-4A20-9161-3A4D21BBAE50}" destId="{052F2FDC-3661-4FB8-9AC9-181D246737CE}" srcOrd="0" destOrd="0" presId="urn:microsoft.com/office/officeart/2005/8/layout/vList2"/>
    <dgm:cxn modelId="{F8C5CE2F-95FF-4A4B-959D-7F64AB379A06}" type="presOf" srcId="{DF43C721-DE3F-4716-8839-7B23874360AA}" destId="{F186DE78-EDB5-491E-B0D2-F2635D51D78A}" srcOrd="0" destOrd="0" presId="urn:microsoft.com/office/officeart/2005/8/layout/vList2"/>
    <dgm:cxn modelId="{75AB1C15-088B-4AFE-9205-8A63BD29DC53}" srcId="{90B1CB74-273A-4A20-9161-3A4D21BBAE50}" destId="{DF43C721-DE3F-4716-8839-7B23874360AA}" srcOrd="0" destOrd="0" parTransId="{936E4F9A-97EC-480E-B665-811767DC635D}" sibTransId="{E76DDA78-118C-4F5E-B286-706F040700FF}"/>
    <dgm:cxn modelId="{9F05D6AB-74C1-4BAA-88FD-8A8FC28BA377}" type="presParOf" srcId="{052F2FDC-3661-4FB8-9AC9-181D246737CE}" destId="{F186DE78-EDB5-491E-B0D2-F2635D51D78A}" srcOrd="0" destOrd="0" presId="urn:microsoft.com/office/officeart/2005/8/layout/vList2"/>
  </dgm:cxnLst>
  <dgm:bg/>
  <dgm:whole/>
</dgm:dataModel>
</file>

<file path=ppt/diagrams/data22.xml><?xml version="1.0" encoding="utf-8"?>
<dgm:dataModel xmlns:dgm="http://schemas.openxmlformats.org/drawingml/2006/diagram" xmlns:a="http://schemas.openxmlformats.org/drawingml/2006/main">
  <dgm:ptLst>
    <dgm:pt modelId="{0DD3D719-BB90-457D-A9C0-0018B182E6B1}" type="doc">
      <dgm:prSet loTypeId="urn:microsoft.com/office/officeart/2005/8/layout/vProcess5" loCatId="process" qsTypeId="urn:microsoft.com/office/officeart/2005/8/quickstyle/3d1" qsCatId="3D" csTypeId="urn:microsoft.com/office/officeart/2005/8/colors/colorful1#20" csCatId="colorful" phldr="1"/>
      <dgm:spPr/>
      <dgm:t>
        <a:bodyPr/>
        <a:lstStyle/>
        <a:p>
          <a:endParaRPr lang="en-IN"/>
        </a:p>
      </dgm:t>
    </dgm:pt>
    <dgm:pt modelId="{EE38398E-8173-4075-842B-73B9060CCB39}">
      <dgm:prSet/>
      <dgm:spPr/>
      <dgm:t>
        <a:bodyPr/>
        <a:lstStyle/>
        <a:p>
          <a:pPr rtl="0"/>
          <a:r>
            <a:rPr lang="en-IN" dirty="0" smtClean="0"/>
            <a:t>Area market demand</a:t>
          </a:r>
          <a:endParaRPr lang="en-IN" dirty="0"/>
        </a:p>
      </dgm:t>
    </dgm:pt>
    <dgm:pt modelId="{B2FF6F8A-B842-4D25-85D7-2811802FC145}" type="parTrans" cxnId="{CA88823D-3F05-440D-8E39-82CD3AC001F5}">
      <dgm:prSet/>
      <dgm:spPr/>
      <dgm:t>
        <a:bodyPr/>
        <a:lstStyle/>
        <a:p>
          <a:endParaRPr lang="en-IN"/>
        </a:p>
      </dgm:t>
    </dgm:pt>
    <dgm:pt modelId="{59A5B1C7-30B9-427E-9FC7-E8F3F1BA18F3}" type="sibTrans" cxnId="{CA88823D-3F05-440D-8E39-82CD3AC001F5}">
      <dgm:prSet/>
      <dgm:spPr/>
      <dgm:t>
        <a:bodyPr/>
        <a:lstStyle/>
        <a:p>
          <a:endParaRPr lang="en-IN"/>
        </a:p>
      </dgm:t>
    </dgm:pt>
    <dgm:pt modelId="{8D703092-9A09-441E-AF85-E637D46254CB}">
      <dgm:prSet/>
      <dgm:spPr/>
      <dgm:t>
        <a:bodyPr/>
        <a:lstStyle/>
        <a:p>
          <a:pPr rtl="0"/>
          <a:r>
            <a:rPr lang="en-IN" dirty="0" smtClean="0"/>
            <a:t>Actual sales</a:t>
          </a:r>
          <a:endParaRPr lang="en-IN" dirty="0"/>
        </a:p>
      </dgm:t>
    </dgm:pt>
    <dgm:pt modelId="{A403F222-B434-49E8-9CCC-E30CF28EB752}" type="parTrans" cxnId="{2CBFBCC0-BEF0-48EC-8C57-98B285A89AD6}">
      <dgm:prSet/>
      <dgm:spPr/>
      <dgm:t>
        <a:bodyPr/>
        <a:lstStyle/>
        <a:p>
          <a:endParaRPr lang="en-IN"/>
        </a:p>
      </dgm:t>
    </dgm:pt>
    <dgm:pt modelId="{8A1AE274-2025-448A-84ED-65390D4B41DC}" type="sibTrans" cxnId="{2CBFBCC0-BEF0-48EC-8C57-98B285A89AD6}">
      <dgm:prSet/>
      <dgm:spPr/>
      <dgm:t>
        <a:bodyPr/>
        <a:lstStyle/>
        <a:p>
          <a:endParaRPr lang="en-IN"/>
        </a:p>
      </dgm:t>
    </dgm:pt>
    <dgm:pt modelId="{8C842197-F091-443D-BD67-54D94A168750}">
      <dgm:prSet/>
      <dgm:spPr/>
      <dgm:t>
        <a:bodyPr/>
        <a:lstStyle/>
        <a:p>
          <a:pPr rtl="0"/>
          <a:r>
            <a:rPr lang="en-IN" dirty="0" smtClean="0"/>
            <a:t>Market shares</a:t>
          </a:r>
          <a:endParaRPr lang="en-IN" dirty="0"/>
        </a:p>
      </dgm:t>
    </dgm:pt>
    <dgm:pt modelId="{D332D521-B536-48FB-97D3-4E4BD7A87D1F}" type="parTrans" cxnId="{0BAB62D9-1E45-4ED0-8D93-94D59258506B}">
      <dgm:prSet/>
      <dgm:spPr/>
      <dgm:t>
        <a:bodyPr/>
        <a:lstStyle/>
        <a:p>
          <a:endParaRPr lang="en-IN"/>
        </a:p>
      </dgm:t>
    </dgm:pt>
    <dgm:pt modelId="{8978AB90-F12B-47D8-92AC-24539C5CA39A}" type="sibTrans" cxnId="{0BAB62D9-1E45-4ED0-8D93-94D59258506B}">
      <dgm:prSet/>
      <dgm:spPr/>
      <dgm:t>
        <a:bodyPr/>
        <a:lstStyle/>
        <a:p>
          <a:endParaRPr lang="en-IN"/>
        </a:p>
      </dgm:t>
    </dgm:pt>
    <dgm:pt modelId="{D19B8C97-52FE-4833-9E0B-690B09358354}" type="pres">
      <dgm:prSet presAssocID="{0DD3D719-BB90-457D-A9C0-0018B182E6B1}" presName="outerComposite" presStyleCnt="0">
        <dgm:presLayoutVars>
          <dgm:chMax val="5"/>
          <dgm:dir/>
          <dgm:resizeHandles val="exact"/>
        </dgm:presLayoutVars>
      </dgm:prSet>
      <dgm:spPr/>
      <dgm:t>
        <a:bodyPr/>
        <a:lstStyle/>
        <a:p>
          <a:endParaRPr lang="en-IN"/>
        </a:p>
      </dgm:t>
    </dgm:pt>
    <dgm:pt modelId="{3059EAFD-B934-4A0F-96C7-39BB7EB54ACA}" type="pres">
      <dgm:prSet presAssocID="{0DD3D719-BB90-457D-A9C0-0018B182E6B1}" presName="dummyMaxCanvas" presStyleCnt="0">
        <dgm:presLayoutVars/>
      </dgm:prSet>
      <dgm:spPr/>
      <dgm:t>
        <a:bodyPr/>
        <a:lstStyle/>
        <a:p>
          <a:endParaRPr lang="en-IN"/>
        </a:p>
      </dgm:t>
    </dgm:pt>
    <dgm:pt modelId="{60E5783C-6609-4C21-8981-8E7520FB094F}" type="pres">
      <dgm:prSet presAssocID="{0DD3D719-BB90-457D-A9C0-0018B182E6B1}" presName="ThreeNodes_1" presStyleLbl="node1" presStyleIdx="0" presStyleCnt="3">
        <dgm:presLayoutVars>
          <dgm:bulletEnabled val="1"/>
        </dgm:presLayoutVars>
      </dgm:prSet>
      <dgm:spPr/>
      <dgm:t>
        <a:bodyPr/>
        <a:lstStyle/>
        <a:p>
          <a:endParaRPr lang="en-US"/>
        </a:p>
      </dgm:t>
    </dgm:pt>
    <dgm:pt modelId="{B2228149-46B9-473E-A205-769D4B4A0B1D}" type="pres">
      <dgm:prSet presAssocID="{0DD3D719-BB90-457D-A9C0-0018B182E6B1}" presName="ThreeNodes_2" presStyleLbl="node1" presStyleIdx="1" presStyleCnt="3">
        <dgm:presLayoutVars>
          <dgm:bulletEnabled val="1"/>
        </dgm:presLayoutVars>
      </dgm:prSet>
      <dgm:spPr/>
      <dgm:t>
        <a:bodyPr/>
        <a:lstStyle/>
        <a:p>
          <a:endParaRPr lang="en-US"/>
        </a:p>
      </dgm:t>
    </dgm:pt>
    <dgm:pt modelId="{E932E33F-197A-4C77-97CF-16FFB580C761}" type="pres">
      <dgm:prSet presAssocID="{0DD3D719-BB90-457D-A9C0-0018B182E6B1}" presName="ThreeNodes_3" presStyleLbl="node1" presStyleIdx="2" presStyleCnt="3">
        <dgm:presLayoutVars>
          <dgm:bulletEnabled val="1"/>
        </dgm:presLayoutVars>
      </dgm:prSet>
      <dgm:spPr/>
      <dgm:t>
        <a:bodyPr/>
        <a:lstStyle/>
        <a:p>
          <a:endParaRPr lang="en-US"/>
        </a:p>
      </dgm:t>
    </dgm:pt>
    <dgm:pt modelId="{2B9F0C60-3C76-456D-8649-D99043DA716F}" type="pres">
      <dgm:prSet presAssocID="{0DD3D719-BB90-457D-A9C0-0018B182E6B1}" presName="ThreeConn_1-2" presStyleLbl="fgAccFollowNode1" presStyleIdx="0" presStyleCnt="2">
        <dgm:presLayoutVars>
          <dgm:bulletEnabled val="1"/>
        </dgm:presLayoutVars>
      </dgm:prSet>
      <dgm:spPr/>
      <dgm:t>
        <a:bodyPr/>
        <a:lstStyle/>
        <a:p>
          <a:endParaRPr lang="en-US"/>
        </a:p>
      </dgm:t>
    </dgm:pt>
    <dgm:pt modelId="{24B488ED-D768-440B-9C22-088BAFCE20DE}" type="pres">
      <dgm:prSet presAssocID="{0DD3D719-BB90-457D-A9C0-0018B182E6B1}" presName="ThreeConn_2-3" presStyleLbl="fgAccFollowNode1" presStyleIdx="1" presStyleCnt="2">
        <dgm:presLayoutVars>
          <dgm:bulletEnabled val="1"/>
        </dgm:presLayoutVars>
      </dgm:prSet>
      <dgm:spPr/>
      <dgm:t>
        <a:bodyPr/>
        <a:lstStyle/>
        <a:p>
          <a:endParaRPr lang="en-US"/>
        </a:p>
      </dgm:t>
    </dgm:pt>
    <dgm:pt modelId="{CB3E78C9-93A3-4126-80DA-23DE19120260}" type="pres">
      <dgm:prSet presAssocID="{0DD3D719-BB90-457D-A9C0-0018B182E6B1}" presName="ThreeNodes_1_text" presStyleLbl="node1" presStyleIdx="2" presStyleCnt="3">
        <dgm:presLayoutVars>
          <dgm:bulletEnabled val="1"/>
        </dgm:presLayoutVars>
      </dgm:prSet>
      <dgm:spPr/>
      <dgm:t>
        <a:bodyPr/>
        <a:lstStyle/>
        <a:p>
          <a:endParaRPr lang="en-US"/>
        </a:p>
      </dgm:t>
    </dgm:pt>
    <dgm:pt modelId="{E5D00C83-2FD2-4487-BE29-8E55663BA5C4}" type="pres">
      <dgm:prSet presAssocID="{0DD3D719-BB90-457D-A9C0-0018B182E6B1}" presName="ThreeNodes_2_text" presStyleLbl="node1" presStyleIdx="2" presStyleCnt="3">
        <dgm:presLayoutVars>
          <dgm:bulletEnabled val="1"/>
        </dgm:presLayoutVars>
      </dgm:prSet>
      <dgm:spPr/>
      <dgm:t>
        <a:bodyPr/>
        <a:lstStyle/>
        <a:p>
          <a:endParaRPr lang="en-US"/>
        </a:p>
      </dgm:t>
    </dgm:pt>
    <dgm:pt modelId="{ABC21D3F-9AD6-4411-A301-55E3735B1104}" type="pres">
      <dgm:prSet presAssocID="{0DD3D719-BB90-457D-A9C0-0018B182E6B1}" presName="ThreeNodes_3_text" presStyleLbl="node1" presStyleIdx="2" presStyleCnt="3">
        <dgm:presLayoutVars>
          <dgm:bulletEnabled val="1"/>
        </dgm:presLayoutVars>
      </dgm:prSet>
      <dgm:spPr/>
      <dgm:t>
        <a:bodyPr/>
        <a:lstStyle/>
        <a:p>
          <a:endParaRPr lang="en-US"/>
        </a:p>
      </dgm:t>
    </dgm:pt>
  </dgm:ptLst>
  <dgm:cxnLst>
    <dgm:cxn modelId="{0BAB62D9-1E45-4ED0-8D93-94D59258506B}" srcId="{0DD3D719-BB90-457D-A9C0-0018B182E6B1}" destId="{8C842197-F091-443D-BD67-54D94A168750}" srcOrd="2" destOrd="0" parTransId="{D332D521-B536-48FB-97D3-4E4BD7A87D1F}" sibTransId="{8978AB90-F12B-47D8-92AC-24539C5CA39A}"/>
    <dgm:cxn modelId="{4C6712D3-CEBA-4BE4-9F7E-C9945A2D0EE0}" type="presOf" srcId="{8A1AE274-2025-448A-84ED-65390D4B41DC}" destId="{24B488ED-D768-440B-9C22-088BAFCE20DE}" srcOrd="0" destOrd="0" presId="urn:microsoft.com/office/officeart/2005/8/layout/vProcess5"/>
    <dgm:cxn modelId="{2CBFBCC0-BEF0-48EC-8C57-98B285A89AD6}" srcId="{0DD3D719-BB90-457D-A9C0-0018B182E6B1}" destId="{8D703092-9A09-441E-AF85-E637D46254CB}" srcOrd="1" destOrd="0" parTransId="{A403F222-B434-49E8-9CCC-E30CF28EB752}" sibTransId="{8A1AE274-2025-448A-84ED-65390D4B41DC}"/>
    <dgm:cxn modelId="{B58335E0-5670-4A18-B8DC-A903DD8D1A55}" type="presOf" srcId="{8C842197-F091-443D-BD67-54D94A168750}" destId="{ABC21D3F-9AD6-4411-A301-55E3735B1104}" srcOrd="1" destOrd="0" presId="urn:microsoft.com/office/officeart/2005/8/layout/vProcess5"/>
    <dgm:cxn modelId="{C9D7F05C-5ADC-480D-8474-5E9E9B7A13A5}" type="presOf" srcId="{0DD3D719-BB90-457D-A9C0-0018B182E6B1}" destId="{D19B8C97-52FE-4833-9E0B-690B09358354}" srcOrd="0" destOrd="0" presId="urn:microsoft.com/office/officeart/2005/8/layout/vProcess5"/>
    <dgm:cxn modelId="{C92B6AE5-A46A-4464-B36B-6547EB59D1FA}" type="presOf" srcId="{EE38398E-8173-4075-842B-73B9060CCB39}" destId="{CB3E78C9-93A3-4126-80DA-23DE19120260}" srcOrd="1" destOrd="0" presId="urn:microsoft.com/office/officeart/2005/8/layout/vProcess5"/>
    <dgm:cxn modelId="{02F96EDA-E2D5-4D7A-97BE-FA6168B0346E}" type="presOf" srcId="{8D703092-9A09-441E-AF85-E637D46254CB}" destId="{E5D00C83-2FD2-4487-BE29-8E55663BA5C4}" srcOrd="1" destOrd="0" presId="urn:microsoft.com/office/officeart/2005/8/layout/vProcess5"/>
    <dgm:cxn modelId="{483CEF97-F64C-4CB1-8D01-819DADE2948D}" type="presOf" srcId="{EE38398E-8173-4075-842B-73B9060CCB39}" destId="{60E5783C-6609-4C21-8981-8E7520FB094F}" srcOrd="0" destOrd="0" presId="urn:microsoft.com/office/officeart/2005/8/layout/vProcess5"/>
    <dgm:cxn modelId="{C91FECCD-9C76-44F6-89E2-7C481CAAC6F6}" type="presOf" srcId="{8D703092-9A09-441E-AF85-E637D46254CB}" destId="{B2228149-46B9-473E-A205-769D4B4A0B1D}" srcOrd="0" destOrd="0" presId="urn:microsoft.com/office/officeart/2005/8/layout/vProcess5"/>
    <dgm:cxn modelId="{FB42CC3E-84E8-4995-8A3D-EEC3CA33A4DC}" type="presOf" srcId="{8C842197-F091-443D-BD67-54D94A168750}" destId="{E932E33F-197A-4C77-97CF-16FFB580C761}" srcOrd="0" destOrd="0" presId="urn:microsoft.com/office/officeart/2005/8/layout/vProcess5"/>
    <dgm:cxn modelId="{F21B0EAB-C7F1-4365-85CA-C90F982AA689}" type="presOf" srcId="{59A5B1C7-30B9-427E-9FC7-E8F3F1BA18F3}" destId="{2B9F0C60-3C76-456D-8649-D99043DA716F}" srcOrd="0" destOrd="0" presId="urn:microsoft.com/office/officeart/2005/8/layout/vProcess5"/>
    <dgm:cxn modelId="{CA88823D-3F05-440D-8E39-82CD3AC001F5}" srcId="{0DD3D719-BB90-457D-A9C0-0018B182E6B1}" destId="{EE38398E-8173-4075-842B-73B9060CCB39}" srcOrd="0" destOrd="0" parTransId="{B2FF6F8A-B842-4D25-85D7-2811802FC145}" sibTransId="{59A5B1C7-30B9-427E-9FC7-E8F3F1BA18F3}"/>
    <dgm:cxn modelId="{7700DEB5-94D6-49C6-A890-564DA57047D6}" type="presParOf" srcId="{D19B8C97-52FE-4833-9E0B-690B09358354}" destId="{3059EAFD-B934-4A0F-96C7-39BB7EB54ACA}" srcOrd="0" destOrd="0" presId="urn:microsoft.com/office/officeart/2005/8/layout/vProcess5"/>
    <dgm:cxn modelId="{B88EDDFA-F57C-4379-8605-036583D03BF8}" type="presParOf" srcId="{D19B8C97-52FE-4833-9E0B-690B09358354}" destId="{60E5783C-6609-4C21-8981-8E7520FB094F}" srcOrd="1" destOrd="0" presId="urn:microsoft.com/office/officeart/2005/8/layout/vProcess5"/>
    <dgm:cxn modelId="{2F574E1F-C497-41C6-BE37-A02650E3B746}" type="presParOf" srcId="{D19B8C97-52FE-4833-9E0B-690B09358354}" destId="{B2228149-46B9-473E-A205-769D4B4A0B1D}" srcOrd="2" destOrd="0" presId="urn:microsoft.com/office/officeart/2005/8/layout/vProcess5"/>
    <dgm:cxn modelId="{B393974C-B390-4FB5-A3B7-A3BD25F04823}" type="presParOf" srcId="{D19B8C97-52FE-4833-9E0B-690B09358354}" destId="{E932E33F-197A-4C77-97CF-16FFB580C761}" srcOrd="3" destOrd="0" presId="urn:microsoft.com/office/officeart/2005/8/layout/vProcess5"/>
    <dgm:cxn modelId="{51409F8A-5987-4372-AA49-A8343C72AA7A}" type="presParOf" srcId="{D19B8C97-52FE-4833-9E0B-690B09358354}" destId="{2B9F0C60-3C76-456D-8649-D99043DA716F}" srcOrd="4" destOrd="0" presId="urn:microsoft.com/office/officeart/2005/8/layout/vProcess5"/>
    <dgm:cxn modelId="{8DAA9F9E-0040-4960-9777-EEAB004C27A9}" type="presParOf" srcId="{D19B8C97-52FE-4833-9E0B-690B09358354}" destId="{24B488ED-D768-440B-9C22-088BAFCE20DE}" srcOrd="5" destOrd="0" presId="urn:microsoft.com/office/officeart/2005/8/layout/vProcess5"/>
    <dgm:cxn modelId="{2516E45D-E741-4BE0-B5FD-3EB3A5368FEA}" type="presParOf" srcId="{D19B8C97-52FE-4833-9E0B-690B09358354}" destId="{CB3E78C9-93A3-4126-80DA-23DE19120260}" srcOrd="6" destOrd="0" presId="urn:microsoft.com/office/officeart/2005/8/layout/vProcess5"/>
    <dgm:cxn modelId="{B063226E-7245-4D16-9F5F-000FCC874AA7}" type="presParOf" srcId="{D19B8C97-52FE-4833-9E0B-690B09358354}" destId="{E5D00C83-2FD2-4487-BE29-8E55663BA5C4}" srcOrd="7" destOrd="0" presId="urn:microsoft.com/office/officeart/2005/8/layout/vProcess5"/>
    <dgm:cxn modelId="{5D19E3A0-415E-40DE-BEE0-CA475DDEF199}" type="presParOf" srcId="{D19B8C97-52FE-4833-9E0B-690B09358354}" destId="{ABC21D3F-9AD6-4411-A301-55E3735B1104}" srcOrd="8" destOrd="0" presId="urn:microsoft.com/office/officeart/2005/8/layout/vProcess5"/>
  </dgm:cxnLst>
  <dgm:bg/>
  <dgm:whole/>
</dgm:dataModel>
</file>

<file path=ppt/diagrams/data23.xml><?xml version="1.0" encoding="utf-8"?>
<dgm:dataModel xmlns:dgm="http://schemas.openxmlformats.org/drawingml/2006/diagram" xmlns:a="http://schemas.openxmlformats.org/drawingml/2006/main">
  <dgm:ptLst>
    <dgm:pt modelId="{04D26F01-92CC-4432-80DA-D5A7D34D4DAB}" type="doc">
      <dgm:prSet loTypeId="urn:microsoft.com/office/officeart/2005/8/layout/vList2" loCatId="list" qsTypeId="urn:microsoft.com/office/officeart/2005/8/quickstyle/simple1" qsCatId="simple" csTypeId="urn:microsoft.com/office/officeart/2005/8/colors/accent0_1" csCatId="mainScheme" phldr="1"/>
      <dgm:spPr/>
      <dgm:t>
        <a:bodyPr/>
        <a:lstStyle/>
        <a:p>
          <a:endParaRPr lang="en-IN"/>
        </a:p>
      </dgm:t>
    </dgm:pt>
    <dgm:pt modelId="{04F663E3-8D4A-4D55-92CC-95D280FF42EB}">
      <dgm:prSet/>
      <dgm:spPr>
        <a:blipFill rotWithShape="0">
          <a:blip xmlns:r="http://schemas.openxmlformats.org/officeDocument/2006/relationships" r:embed="rId1"/>
          <a:stretch>
            <a:fillRect/>
          </a:stretch>
        </a:blipFill>
      </dgm:spPr>
      <dgm:t>
        <a:bodyPr/>
        <a:lstStyle/>
        <a:p>
          <a:pPr rtl="0"/>
          <a:r>
            <a:rPr lang="en-IN" dirty="0" smtClean="0"/>
            <a:t>ASPECTS OF ESTIMATING FUTURE DEMAND </a:t>
          </a:r>
          <a:endParaRPr lang="en-IN" dirty="0"/>
        </a:p>
      </dgm:t>
    </dgm:pt>
    <dgm:pt modelId="{657B2325-ABF4-4E39-933F-6521A2B17689}" type="parTrans" cxnId="{0F763006-F5B1-42C1-85B6-EC2DF7D8B2BF}">
      <dgm:prSet/>
      <dgm:spPr/>
      <dgm:t>
        <a:bodyPr/>
        <a:lstStyle/>
        <a:p>
          <a:endParaRPr lang="en-IN"/>
        </a:p>
      </dgm:t>
    </dgm:pt>
    <dgm:pt modelId="{09B12917-ED58-4780-ACA2-12C8D991C7CA}" type="sibTrans" cxnId="{0F763006-F5B1-42C1-85B6-EC2DF7D8B2BF}">
      <dgm:prSet/>
      <dgm:spPr/>
      <dgm:t>
        <a:bodyPr/>
        <a:lstStyle/>
        <a:p>
          <a:endParaRPr lang="en-IN"/>
        </a:p>
      </dgm:t>
    </dgm:pt>
    <dgm:pt modelId="{2CE71D52-D8AE-44D1-B7AD-D261BAB936D3}" type="pres">
      <dgm:prSet presAssocID="{04D26F01-92CC-4432-80DA-D5A7D34D4DAB}" presName="linear" presStyleCnt="0">
        <dgm:presLayoutVars>
          <dgm:animLvl val="lvl"/>
          <dgm:resizeHandles val="exact"/>
        </dgm:presLayoutVars>
      </dgm:prSet>
      <dgm:spPr/>
      <dgm:t>
        <a:bodyPr/>
        <a:lstStyle/>
        <a:p>
          <a:endParaRPr lang="en-IN"/>
        </a:p>
      </dgm:t>
    </dgm:pt>
    <dgm:pt modelId="{233AC459-0C01-437C-8825-75FF1BD6BD59}" type="pres">
      <dgm:prSet presAssocID="{04F663E3-8D4A-4D55-92CC-95D280FF42EB}" presName="parentText" presStyleLbl="node1" presStyleIdx="0" presStyleCnt="1">
        <dgm:presLayoutVars>
          <dgm:chMax val="0"/>
          <dgm:bulletEnabled val="1"/>
        </dgm:presLayoutVars>
      </dgm:prSet>
      <dgm:spPr/>
      <dgm:t>
        <a:bodyPr/>
        <a:lstStyle/>
        <a:p>
          <a:endParaRPr lang="en-IN"/>
        </a:p>
      </dgm:t>
    </dgm:pt>
  </dgm:ptLst>
  <dgm:cxnLst>
    <dgm:cxn modelId="{0F763006-F5B1-42C1-85B6-EC2DF7D8B2BF}" srcId="{04D26F01-92CC-4432-80DA-D5A7D34D4DAB}" destId="{04F663E3-8D4A-4D55-92CC-95D280FF42EB}" srcOrd="0" destOrd="0" parTransId="{657B2325-ABF4-4E39-933F-6521A2B17689}" sibTransId="{09B12917-ED58-4780-ACA2-12C8D991C7CA}"/>
    <dgm:cxn modelId="{D0E9B9C6-D31C-465A-9F5E-D81A04B919BF}" type="presOf" srcId="{04F663E3-8D4A-4D55-92CC-95D280FF42EB}" destId="{233AC459-0C01-437C-8825-75FF1BD6BD59}" srcOrd="0" destOrd="0" presId="urn:microsoft.com/office/officeart/2005/8/layout/vList2"/>
    <dgm:cxn modelId="{1CA6EEA1-71D8-47A0-81E2-D12301920517}" type="presOf" srcId="{04D26F01-92CC-4432-80DA-D5A7D34D4DAB}" destId="{2CE71D52-D8AE-44D1-B7AD-D261BAB936D3}" srcOrd="0" destOrd="0" presId="urn:microsoft.com/office/officeart/2005/8/layout/vList2"/>
    <dgm:cxn modelId="{A9974BA1-2FF0-464F-9CC7-DC550BB3B81F}" type="presParOf" srcId="{2CE71D52-D8AE-44D1-B7AD-D261BAB936D3}" destId="{233AC459-0C01-437C-8825-75FF1BD6BD59}" srcOrd="0" destOrd="0" presId="urn:microsoft.com/office/officeart/2005/8/layout/vList2"/>
  </dgm:cxnLst>
  <dgm:bg/>
  <dgm:whole/>
</dgm:dataModel>
</file>

<file path=ppt/diagrams/data24.xml><?xml version="1.0" encoding="utf-8"?>
<dgm:dataModel xmlns:dgm="http://schemas.openxmlformats.org/drawingml/2006/diagram" xmlns:a="http://schemas.openxmlformats.org/drawingml/2006/main">
  <dgm:ptLst>
    <dgm:pt modelId="{0C93E220-024B-4699-9F62-AA61ECD23371}" type="doc">
      <dgm:prSet loTypeId="urn:microsoft.com/office/officeart/2005/8/layout/vList4#1" loCatId="list" qsTypeId="urn:microsoft.com/office/officeart/2005/8/quickstyle/3d1" qsCatId="3D" csTypeId="urn:microsoft.com/office/officeart/2005/8/colors/colorful4" csCatId="colorful" phldr="1"/>
      <dgm:spPr/>
      <dgm:t>
        <a:bodyPr/>
        <a:lstStyle/>
        <a:p>
          <a:endParaRPr lang="en-IN"/>
        </a:p>
      </dgm:t>
    </dgm:pt>
    <dgm:pt modelId="{FD4615D2-E2AF-4C94-A850-04AA0659FABE}">
      <dgm:prSet/>
      <dgm:spPr/>
      <dgm:t>
        <a:bodyPr/>
        <a:lstStyle/>
        <a:p>
          <a:pPr rtl="0"/>
          <a:r>
            <a:rPr lang="en-IN" dirty="0" smtClean="0"/>
            <a:t>Survey of buyers’ intentions:-buyer’s behaviour is most important. Buyer’s should be surveyed for major consumer durables.</a:t>
          </a:r>
        </a:p>
        <a:p>
          <a:pPr rtl="0"/>
          <a:r>
            <a:rPr lang="en-IN" dirty="0" smtClean="0"/>
            <a:t>Example : appliances</a:t>
          </a:r>
          <a:endParaRPr lang="en-IN" dirty="0"/>
        </a:p>
      </dgm:t>
    </dgm:pt>
    <dgm:pt modelId="{58228677-C284-44B5-B72A-8D522CF81972}" type="parTrans" cxnId="{10A7C8BA-F9C8-45BB-8287-52828474BAD3}">
      <dgm:prSet/>
      <dgm:spPr/>
      <dgm:t>
        <a:bodyPr/>
        <a:lstStyle/>
        <a:p>
          <a:endParaRPr lang="en-IN"/>
        </a:p>
      </dgm:t>
    </dgm:pt>
    <dgm:pt modelId="{DE5276C2-A48C-42A5-9B7D-883E3F95B50E}" type="sibTrans" cxnId="{10A7C8BA-F9C8-45BB-8287-52828474BAD3}">
      <dgm:prSet/>
      <dgm:spPr/>
      <dgm:t>
        <a:bodyPr/>
        <a:lstStyle/>
        <a:p>
          <a:endParaRPr lang="en-IN"/>
        </a:p>
      </dgm:t>
    </dgm:pt>
    <dgm:pt modelId="{9D0AD329-B651-4A2C-BC64-D65A47BFCE6A}">
      <dgm:prSet/>
      <dgm:spPr/>
      <dgm:t>
        <a:bodyPr/>
        <a:lstStyle/>
        <a:p>
          <a:pPr rtl="0"/>
          <a:r>
            <a:rPr lang="en-IN" sz="2100" dirty="0" smtClean="0"/>
            <a:t>Composite of sales force opinions</a:t>
          </a:r>
          <a:endParaRPr lang="en-IN" sz="2100" dirty="0"/>
        </a:p>
      </dgm:t>
    </dgm:pt>
    <dgm:pt modelId="{22108A51-C81A-4B3A-BBA5-92E5E30F169E}" type="parTrans" cxnId="{0FA3C642-2683-4C79-8164-AAD7A7C9AB33}">
      <dgm:prSet/>
      <dgm:spPr/>
      <dgm:t>
        <a:bodyPr/>
        <a:lstStyle/>
        <a:p>
          <a:endParaRPr lang="en-IN"/>
        </a:p>
      </dgm:t>
    </dgm:pt>
    <dgm:pt modelId="{3E286ED1-6838-464E-A852-8457C45518BA}" type="sibTrans" cxnId="{0FA3C642-2683-4C79-8164-AAD7A7C9AB33}">
      <dgm:prSet/>
      <dgm:spPr/>
      <dgm:t>
        <a:bodyPr/>
        <a:lstStyle/>
        <a:p>
          <a:endParaRPr lang="en-IN"/>
        </a:p>
      </dgm:t>
    </dgm:pt>
    <dgm:pt modelId="{407AD5C4-9B3A-4F33-BD0E-60CB8587A2D9}">
      <dgm:prSet custT="1"/>
      <dgm:spPr/>
      <dgm:t>
        <a:bodyPr/>
        <a:lstStyle/>
        <a:p>
          <a:pPr rtl="0"/>
          <a:r>
            <a:rPr lang="en-IN" sz="2000" dirty="0" smtClean="0"/>
            <a:t>Expert opinion:-forecasts from experts including dealer,distributors,suppliers,marketing consultants, and trade association</a:t>
          </a:r>
          <a:endParaRPr lang="en-IN" sz="2000" dirty="0"/>
        </a:p>
      </dgm:t>
    </dgm:pt>
    <dgm:pt modelId="{396ABCAA-902F-4CA6-A4BE-E4C1C2198323}" type="parTrans" cxnId="{8C243F83-BD1E-4434-B4AE-B73DBE0E4798}">
      <dgm:prSet/>
      <dgm:spPr/>
      <dgm:t>
        <a:bodyPr/>
        <a:lstStyle/>
        <a:p>
          <a:endParaRPr lang="en-IN"/>
        </a:p>
      </dgm:t>
    </dgm:pt>
    <dgm:pt modelId="{5F46DC2E-F949-42E7-8450-2805BFD2A478}" type="sibTrans" cxnId="{8C243F83-BD1E-4434-B4AE-B73DBE0E4798}">
      <dgm:prSet/>
      <dgm:spPr/>
      <dgm:t>
        <a:bodyPr/>
        <a:lstStyle/>
        <a:p>
          <a:endParaRPr lang="en-IN"/>
        </a:p>
      </dgm:t>
    </dgm:pt>
    <dgm:pt modelId="{B1EE54AE-FD1E-49BA-9135-6BBDB0A9E837}" type="pres">
      <dgm:prSet presAssocID="{0C93E220-024B-4699-9F62-AA61ECD23371}" presName="linear" presStyleCnt="0">
        <dgm:presLayoutVars>
          <dgm:dir/>
          <dgm:resizeHandles val="exact"/>
        </dgm:presLayoutVars>
      </dgm:prSet>
      <dgm:spPr/>
      <dgm:t>
        <a:bodyPr/>
        <a:lstStyle/>
        <a:p>
          <a:endParaRPr lang="en-US"/>
        </a:p>
      </dgm:t>
    </dgm:pt>
    <dgm:pt modelId="{38179208-1762-4DEB-8BD6-06896C2B2CCC}" type="pres">
      <dgm:prSet presAssocID="{FD4615D2-E2AF-4C94-A850-04AA0659FABE}" presName="comp" presStyleCnt="0"/>
      <dgm:spPr/>
    </dgm:pt>
    <dgm:pt modelId="{1E757ED6-4F10-4620-A830-FF47EB98B917}" type="pres">
      <dgm:prSet presAssocID="{FD4615D2-E2AF-4C94-A850-04AA0659FABE}" presName="box" presStyleLbl="node1" presStyleIdx="0" presStyleCnt="2"/>
      <dgm:spPr/>
      <dgm:t>
        <a:bodyPr/>
        <a:lstStyle/>
        <a:p>
          <a:endParaRPr lang="en-US"/>
        </a:p>
      </dgm:t>
    </dgm:pt>
    <dgm:pt modelId="{41AF1F97-16C4-4342-AA14-3E746CC555DF}" type="pres">
      <dgm:prSet presAssocID="{FD4615D2-E2AF-4C94-A850-04AA0659FABE}" presName="img" presStyleLbl="fgImgPlace1" presStyleIdx="0" presStyleCnt="2"/>
      <dgm:spPr>
        <a:blipFill rotWithShape="1">
          <a:blip xmlns:r="http://schemas.openxmlformats.org/officeDocument/2006/relationships" r:embed="rId1"/>
          <a:stretch>
            <a:fillRect/>
          </a:stretch>
        </a:blipFill>
      </dgm:spPr>
      <dgm:t>
        <a:bodyPr/>
        <a:lstStyle/>
        <a:p>
          <a:endParaRPr lang="en-US"/>
        </a:p>
      </dgm:t>
    </dgm:pt>
    <dgm:pt modelId="{F0076EE1-A23C-4BC0-BEA1-617962F2DC46}" type="pres">
      <dgm:prSet presAssocID="{FD4615D2-E2AF-4C94-A850-04AA0659FABE}" presName="text" presStyleLbl="node1" presStyleIdx="0" presStyleCnt="2">
        <dgm:presLayoutVars>
          <dgm:bulletEnabled val="1"/>
        </dgm:presLayoutVars>
      </dgm:prSet>
      <dgm:spPr/>
      <dgm:t>
        <a:bodyPr/>
        <a:lstStyle/>
        <a:p>
          <a:endParaRPr lang="en-US"/>
        </a:p>
      </dgm:t>
    </dgm:pt>
    <dgm:pt modelId="{01095E16-BF7D-4D06-8E0A-F77635CDE4B9}" type="pres">
      <dgm:prSet presAssocID="{DE5276C2-A48C-42A5-9B7D-883E3F95B50E}" presName="spacer" presStyleCnt="0"/>
      <dgm:spPr/>
    </dgm:pt>
    <dgm:pt modelId="{9990D962-FA73-43FB-B4EA-2D33A7080087}" type="pres">
      <dgm:prSet presAssocID="{9D0AD329-B651-4A2C-BC64-D65A47BFCE6A}" presName="comp" presStyleCnt="0"/>
      <dgm:spPr/>
    </dgm:pt>
    <dgm:pt modelId="{CB41D2B8-81FE-4DED-AF91-A482067EB0AC}" type="pres">
      <dgm:prSet presAssocID="{9D0AD329-B651-4A2C-BC64-D65A47BFCE6A}" presName="box" presStyleLbl="node1" presStyleIdx="1" presStyleCnt="2"/>
      <dgm:spPr/>
      <dgm:t>
        <a:bodyPr/>
        <a:lstStyle/>
        <a:p>
          <a:endParaRPr lang="en-US"/>
        </a:p>
      </dgm:t>
    </dgm:pt>
    <dgm:pt modelId="{95FE25AB-DCA0-4227-A9BD-40DC0A4F94D1}" type="pres">
      <dgm:prSet presAssocID="{9D0AD329-B651-4A2C-BC64-D65A47BFCE6A}" presName="img" presStyleLbl="fgImgPlace1" presStyleIdx="1" presStyleCnt="2"/>
      <dgm:spPr>
        <a:blipFill rotWithShape="1">
          <a:blip xmlns:r="http://schemas.openxmlformats.org/officeDocument/2006/relationships" r:embed="rId2"/>
          <a:stretch>
            <a:fillRect/>
          </a:stretch>
        </a:blipFill>
      </dgm:spPr>
      <dgm:t>
        <a:bodyPr/>
        <a:lstStyle/>
        <a:p>
          <a:endParaRPr lang="en-US"/>
        </a:p>
      </dgm:t>
    </dgm:pt>
    <dgm:pt modelId="{C61C9890-1B0B-407F-93B0-418CFDCB9959}" type="pres">
      <dgm:prSet presAssocID="{9D0AD329-B651-4A2C-BC64-D65A47BFCE6A}" presName="text" presStyleLbl="node1" presStyleIdx="1" presStyleCnt="2">
        <dgm:presLayoutVars>
          <dgm:bulletEnabled val="1"/>
        </dgm:presLayoutVars>
      </dgm:prSet>
      <dgm:spPr/>
      <dgm:t>
        <a:bodyPr/>
        <a:lstStyle/>
        <a:p>
          <a:endParaRPr lang="en-US"/>
        </a:p>
      </dgm:t>
    </dgm:pt>
  </dgm:ptLst>
  <dgm:cxnLst>
    <dgm:cxn modelId="{FBB4C02B-12BA-4661-905E-67C56D8FA781}" type="presOf" srcId="{407AD5C4-9B3A-4F33-BD0E-60CB8587A2D9}" destId="{CB41D2B8-81FE-4DED-AF91-A482067EB0AC}" srcOrd="0" destOrd="1" presId="urn:microsoft.com/office/officeart/2005/8/layout/vList4#1"/>
    <dgm:cxn modelId="{0FA3C642-2683-4C79-8164-AAD7A7C9AB33}" srcId="{0C93E220-024B-4699-9F62-AA61ECD23371}" destId="{9D0AD329-B651-4A2C-BC64-D65A47BFCE6A}" srcOrd="1" destOrd="0" parTransId="{22108A51-C81A-4B3A-BBA5-92E5E30F169E}" sibTransId="{3E286ED1-6838-464E-A852-8457C45518BA}"/>
    <dgm:cxn modelId="{98D3D495-D57A-4878-AB13-F0EDD579063F}" type="presOf" srcId="{9D0AD329-B651-4A2C-BC64-D65A47BFCE6A}" destId="{C61C9890-1B0B-407F-93B0-418CFDCB9959}" srcOrd="1" destOrd="0" presId="urn:microsoft.com/office/officeart/2005/8/layout/vList4#1"/>
    <dgm:cxn modelId="{B15345FC-E96B-4899-8B52-41DF81FEEE9A}" type="presOf" srcId="{9D0AD329-B651-4A2C-BC64-D65A47BFCE6A}" destId="{CB41D2B8-81FE-4DED-AF91-A482067EB0AC}" srcOrd="0" destOrd="0" presId="urn:microsoft.com/office/officeart/2005/8/layout/vList4#1"/>
    <dgm:cxn modelId="{10A7C8BA-F9C8-45BB-8287-52828474BAD3}" srcId="{0C93E220-024B-4699-9F62-AA61ECD23371}" destId="{FD4615D2-E2AF-4C94-A850-04AA0659FABE}" srcOrd="0" destOrd="0" parTransId="{58228677-C284-44B5-B72A-8D522CF81972}" sibTransId="{DE5276C2-A48C-42A5-9B7D-883E3F95B50E}"/>
    <dgm:cxn modelId="{8C243F83-BD1E-4434-B4AE-B73DBE0E4798}" srcId="{9D0AD329-B651-4A2C-BC64-D65A47BFCE6A}" destId="{407AD5C4-9B3A-4F33-BD0E-60CB8587A2D9}" srcOrd="0" destOrd="0" parTransId="{396ABCAA-902F-4CA6-A4BE-E4C1C2198323}" sibTransId="{5F46DC2E-F949-42E7-8450-2805BFD2A478}"/>
    <dgm:cxn modelId="{0BE75BA7-3B19-4214-9A3D-ABDAED91BC1E}" type="presOf" srcId="{407AD5C4-9B3A-4F33-BD0E-60CB8587A2D9}" destId="{C61C9890-1B0B-407F-93B0-418CFDCB9959}" srcOrd="1" destOrd="1" presId="urn:microsoft.com/office/officeart/2005/8/layout/vList4#1"/>
    <dgm:cxn modelId="{C4BDC32E-E7F5-4EEB-A481-67A2C67C6E3C}" type="presOf" srcId="{FD4615D2-E2AF-4C94-A850-04AA0659FABE}" destId="{F0076EE1-A23C-4BC0-BEA1-617962F2DC46}" srcOrd="1" destOrd="0" presId="urn:microsoft.com/office/officeart/2005/8/layout/vList4#1"/>
    <dgm:cxn modelId="{9D906A5F-A67C-4459-8C03-C11746971838}" type="presOf" srcId="{0C93E220-024B-4699-9F62-AA61ECD23371}" destId="{B1EE54AE-FD1E-49BA-9135-6BBDB0A9E837}" srcOrd="0" destOrd="0" presId="urn:microsoft.com/office/officeart/2005/8/layout/vList4#1"/>
    <dgm:cxn modelId="{AF03A9A5-9F7E-43FC-AAD5-6923506351EF}" type="presOf" srcId="{FD4615D2-E2AF-4C94-A850-04AA0659FABE}" destId="{1E757ED6-4F10-4620-A830-FF47EB98B917}" srcOrd="0" destOrd="0" presId="urn:microsoft.com/office/officeart/2005/8/layout/vList4#1"/>
    <dgm:cxn modelId="{1CDF6C9B-9D97-40CF-A357-174B2A8876F1}" type="presParOf" srcId="{B1EE54AE-FD1E-49BA-9135-6BBDB0A9E837}" destId="{38179208-1762-4DEB-8BD6-06896C2B2CCC}" srcOrd="0" destOrd="0" presId="urn:microsoft.com/office/officeart/2005/8/layout/vList4#1"/>
    <dgm:cxn modelId="{A9D57E5F-59DB-4D98-B97B-38CDACA65935}" type="presParOf" srcId="{38179208-1762-4DEB-8BD6-06896C2B2CCC}" destId="{1E757ED6-4F10-4620-A830-FF47EB98B917}" srcOrd="0" destOrd="0" presId="urn:microsoft.com/office/officeart/2005/8/layout/vList4#1"/>
    <dgm:cxn modelId="{2575B62B-9461-4FCF-866E-4C67618972FD}" type="presParOf" srcId="{38179208-1762-4DEB-8BD6-06896C2B2CCC}" destId="{41AF1F97-16C4-4342-AA14-3E746CC555DF}" srcOrd="1" destOrd="0" presId="urn:microsoft.com/office/officeart/2005/8/layout/vList4#1"/>
    <dgm:cxn modelId="{FBB174C3-3CE3-4B19-82EF-6FA24961ED3B}" type="presParOf" srcId="{38179208-1762-4DEB-8BD6-06896C2B2CCC}" destId="{F0076EE1-A23C-4BC0-BEA1-617962F2DC46}" srcOrd="2" destOrd="0" presId="urn:microsoft.com/office/officeart/2005/8/layout/vList4#1"/>
    <dgm:cxn modelId="{4766AB92-92D3-42E8-A2CE-746F69F72651}" type="presParOf" srcId="{B1EE54AE-FD1E-49BA-9135-6BBDB0A9E837}" destId="{01095E16-BF7D-4D06-8E0A-F77635CDE4B9}" srcOrd="1" destOrd="0" presId="urn:microsoft.com/office/officeart/2005/8/layout/vList4#1"/>
    <dgm:cxn modelId="{FA5E2EE9-C362-4D48-86E7-F5C99149B56B}" type="presParOf" srcId="{B1EE54AE-FD1E-49BA-9135-6BBDB0A9E837}" destId="{9990D962-FA73-43FB-B4EA-2D33A7080087}" srcOrd="2" destOrd="0" presId="urn:microsoft.com/office/officeart/2005/8/layout/vList4#1"/>
    <dgm:cxn modelId="{206C0118-D370-4301-93BC-D14C4E0191D0}" type="presParOf" srcId="{9990D962-FA73-43FB-B4EA-2D33A7080087}" destId="{CB41D2B8-81FE-4DED-AF91-A482067EB0AC}" srcOrd="0" destOrd="0" presId="urn:microsoft.com/office/officeart/2005/8/layout/vList4#1"/>
    <dgm:cxn modelId="{0F85FD93-F1E9-4CAF-A28B-6368B5E8FD2A}" type="presParOf" srcId="{9990D962-FA73-43FB-B4EA-2D33A7080087}" destId="{95FE25AB-DCA0-4227-A9BD-40DC0A4F94D1}" srcOrd="1" destOrd="0" presId="urn:microsoft.com/office/officeart/2005/8/layout/vList4#1"/>
    <dgm:cxn modelId="{11A92F08-2D05-4161-9718-C05D5F707A41}" type="presParOf" srcId="{9990D962-FA73-43FB-B4EA-2D33A7080087}" destId="{C61C9890-1B0B-407F-93B0-418CFDCB9959}" srcOrd="2" destOrd="0" presId="urn:microsoft.com/office/officeart/2005/8/layout/vList4#1"/>
  </dgm:cxnLst>
  <dgm:bg/>
  <dgm:whole/>
</dgm:dataModel>
</file>

<file path=ppt/diagrams/data25.xml><?xml version="1.0" encoding="utf-8"?>
<dgm:dataModel xmlns:dgm="http://schemas.openxmlformats.org/drawingml/2006/diagram" xmlns:a="http://schemas.openxmlformats.org/drawingml/2006/main">
  <dgm:ptLst>
    <dgm:pt modelId="{9769D6C1-7528-4609-9A04-64CB2925233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A951879-5331-4D35-85DF-BC1498B73E99}">
      <dgm:prSet/>
      <dgm:spPr>
        <a:blipFill rotWithShape="0">
          <a:blip xmlns:r="http://schemas.openxmlformats.org/officeDocument/2006/relationships" r:embed="rId1"/>
          <a:stretch>
            <a:fillRect/>
          </a:stretch>
        </a:blipFill>
      </dgm:spPr>
      <dgm:t>
        <a:bodyPr/>
        <a:lstStyle/>
        <a:p>
          <a:pPr rtl="0"/>
          <a:r>
            <a:rPr lang="en-US" dirty="0" smtClean="0"/>
            <a:t>CONT….</a:t>
          </a:r>
          <a:endParaRPr lang="en-US" dirty="0"/>
        </a:p>
      </dgm:t>
    </dgm:pt>
    <dgm:pt modelId="{9BDD5BD5-15F4-49E6-A9B5-F603560C7743}" type="parTrans" cxnId="{BB645DB8-381D-4769-90D0-E4A05BA5A960}">
      <dgm:prSet/>
      <dgm:spPr/>
      <dgm:t>
        <a:bodyPr/>
        <a:lstStyle/>
        <a:p>
          <a:endParaRPr lang="en-US"/>
        </a:p>
      </dgm:t>
    </dgm:pt>
    <dgm:pt modelId="{4C5D049F-D5DB-469E-8019-CCD64E3844BA}" type="sibTrans" cxnId="{BB645DB8-381D-4769-90D0-E4A05BA5A960}">
      <dgm:prSet/>
      <dgm:spPr/>
      <dgm:t>
        <a:bodyPr/>
        <a:lstStyle/>
        <a:p>
          <a:endParaRPr lang="en-US"/>
        </a:p>
      </dgm:t>
    </dgm:pt>
    <dgm:pt modelId="{549B4506-264D-4067-BDEF-16ADA2BF5A6D}" type="pres">
      <dgm:prSet presAssocID="{9769D6C1-7528-4609-9A04-64CB29252339}" presName="linear" presStyleCnt="0">
        <dgm:presLayoutVars>
          <dgm:animLvl val="lvl"/>
          <dgm:resizeHandles val="exact"/>
        </dgm:presLayoutVars>
      </dgm:prSet>
      <dgm:spPr/>
      <dgm:t>
        <a:bodyPr/>
        <a:lstStyle/>
        <a:p>
          <a:endParaRPr lang="en-US"/>
        </a:p>
      </dgm:t>
    </dgm:pt>
    <dgm:pt modelId="{280E3770-69C0-49B3-A916-C91D5E3894E7}" type="pres">
      <dgm:prSet presAssocID="{2A951879-5331-4D35-85DF-BC1498B73E99}" presName="parentText" presStyleLbl="node1" presStyleIdx="0" presStyleCnt="1">
        <dgm:presLayoutVars>
          <dgm:chMax val="0"/>
          <dgm:bulletEnabled val="1"/>
        </dgm:presLayoutVars>
      </dgm:prSet>
      <dgm:spPr/>
      <dgm:t>
        <a:bodyPr/>
        <a:lstStyle/>
        <a:p>
          <a:endParaRPr lang="en-US"/>
        </a:p>
      </dgm:t>
    </dgm:pt>
  </dgm:ptLst>
  <dgm:cxnLst>
    <dgm:cxn modelId="{F530F75F-AF1E-447B-9B8A-2E64D2D7FC6C}" type="presOf" srcId="{2A951879-5331-4D35-85DF-BC1498B73E99}" destId="{280E3770-69C0-49B3-A916-C91D5E3894E7}" srcOrd="0" destOrd="0" presId="urn:microsoft.com/office/officeart/2005/8/layout/vList2"/>
    <dgm:cxn modelId="{BB645DB8-381D-4769-90D0-E4A05BA5A960}" srcId="{9769D6C1-7528-4609-9A04-64CB29252339}" destId="{2A951879-5331-4D35-85DF-BC1498B73E99}" srcOrd="0" destOrd="0" parTransId="{9BDD5BD5-15F4-49E6-A9B5-F603560C7743}" sibTransId="{4C5D049F-D5DB-469E-8019-CCD64E3844BA}"/>
    <dgm:cxn modelId="{79779AD6-A61E-49C5-9AFF-482E6BD4EB8F}" type="presOf" srcId="{9769D6C1-7528-4609-9A04-64CB29252339}" destId="{549B4506-264D-4067-BDEF-16ADA2BF5A6D}" srcOrd="0" destOrd="0" presId="urn:microsoft.com/office/officeart/2005/8/layout/vList2"/>
    <dgm:cxn modelId="{B61B4B4A-1427-486B-90E8-35A3FABA8ECD}" type="presParOf" srcId="{549B4506-264D-4067-BDEF-16ADA2BF5A6D}" destId="{280E3770-69C0-49B3-A916-C91D5E3894E7}" srcOrd="0" destOrd="0" presId="urn:microsoft.com/office/officeart/2005/8/layout/vList2"/>
  </dgm:cxnLst>
  <dgm:bg/>
  <dgm:whole/>
</dgm:dataModel>
</file>

<file path=ppt/diagrams/data26.xml><?xml version="1.0" encoding="utf-8"?>
<dgm:dataModel xmlns:dgm="http://schemas.openxmlformats.org/drawingml/2006/diagram" xmlns:a="http://schemas.openxmlformats.org/drawingml/2006/main">
  <dgm:ptLst>
    <dgm:pt modelId="{E5516910-9E6F-4DFC-9998-6B8801A33145}" type="doc">
      <dgm:prSet loTypeId="urn:microsoft.com/office/officeart/2005/8/layout/vList4#2" loCatId="list" qsTypeId="urn:microsoft.com/office/officeart/2005/8/quickstyle/3d1" qsCatId="3D" csTypeId="urn:microsoft.com/office/officeart/2005/8/colors/colorful5" csCatId="colorful" phldr="1"/>
      <dgm:spPr/>
      <dgm:t>
        <a:bodyPr/>
        <a:lstStyle/>
        <a:p>
          <a:endParaRPr lang="en-US"/>
        </a:p>
      </dgm:t>
    </dgm:pt>
    <dgm:pt modelId="{6CD7D200-FB24-47FD-915F-7571D911BE46}">
      <dgm:prSet/>
      <dgm:spPr/>
      <dgm:t>
        <a:bodyPr/>
        <a:lstStyle/>
        <a:p>
          <a:pPr rtl="0"/>
          <a:r>
            <a:rPr lang="en-IN" dirty="0" smtClean="0"/>
            <a:t>Past-sales analysis:-sales forecasts can be developed on the basis of past sales. Time series analysis is useful tool in past time series into three components</a:t>
          </a:r>
          <a:endParaRPr lang="en-US" dirty="0"/>
        </a:p>
      </dgm:t>
    </dgm:pt>
    <dgm:pt modelId="{B3F894E2-EE74-41DE-8C93-B5E220DD7C19}" type="parTrans" cxnId="{A3B73D23-A06F-4FB2-B856-E43E556A51D7}">
      <dgm:prSet/>
      <dgm:spPr/>
      <dgm:t>
        <a:bodyPr/>
        <a:lstStyle/>
        <a:p>
          <a:endParaRPr lang="en-US"/>
        </a:p>
      </dgm:t>
    </dgm:pt>
    <dgm:pt modelId="{D0ED6ECB-E619-4194-8816-97816C5F3771}" type="sibTrans" cxnId="{A3B73D23-A06F-4FB2-B856-E43E556A51D7}">
      <dgm:prSet/>
      <dgm:spPr/>
      <dgm:t>
        <a:bodyPr/>
        <a:lstStyle/>
        <a:p>
          <a:endParaRPr lang="en-US"/>
        </a:p>
      </dgm:t>
    </dgm:pt>
    <dgm:pt modelId="{8AF5F563-FFC0-4310-9C3E-AFBA82A4BD04}">
      <dgm:prSet/>
      <dgm:spPr/>
      <dgm:t>
        <a:bodyPr/>
        <a:lstStyle/>
        <a:p>
          <a:pPr rtl="0"/>
          <a:r>
            <a:rPr lang="en-IN" dirty="0" smtClean="0"/>
            <a:t>Trend cycle</a:t>
          </a:r>
          <a:endParaRPr lang="en-US" dirty="0"/>
        </a:p>
      </dgm:t>
    </dgm:pt>
    <dgm:pt modelId="{517A4233-1D52-4DDE-9D46-8341FA006FDC}" type="parTrans" cxnId="{FB2E845E-AB71-486F-B928-61FE72C3F8DB}">
      <dgm:prSet/>
      <dgm:spPr/>
      <dgm:t>
        <a:bodyPr/>
        <a:lstStyle/>
        <a:p>
          <a:endParaRPr lang="en-US"/>
        </a:p>
      </dgm:t>
    </dgm:pt>
    <dgm:pt modelId="{174EC6A3-9256-43BF-9307-ED92F730ABAA}" type="sibTrans" cxnId="{FB2E845E-AB71-486F-B928-61FE72C3F8DB}">
      <dgm:prSet/>
      <dgm:spPr/>
      <dgm:t>
        <a:bodyPr/>
        <a:lstStyle/>
        <a:p>
          <a:endParaRPr lang="en-US"/>
        </a:p>
      </dgm:t>
    </dgm:pt>
    <dgm:pt modelId="{3744D299-431B-43DF-8EBC-C59546552A98}">
      <dgm:prSet/>
      <dgm:spPr/>
      <dgm:t>
        <a:bodyPr/>
        <a:lstStyle/>
        <a:p>
          <a:pPr rtl="0"/>
          <a:r>
            <a:rPr lang="en-IN" dirty="0" smtClean="0"/>
            <a:t>Seasonal </a:t>
          </a:r>
          <a:endParaRPr lang="en-US" dirty="0"/>
        </a:p>
      </dgm:t>
    </dgm:pt>
    <dgm:pt modelId="{F699F0D7-E506-4C33-81EF-D2C132E0DA17}" type="parTrans" cxnId="{3694CC20-8F1E-4A33-AB77-C00AA152A464}">
      <dgm:prSet/>
      <dgm:spPr/>
      <dgm:t>
        <a:bodyPr/>
        <a:lstStyle/>
        <a:p>
          <a:endParaRPr lang="en-US"/>
        </a:p>
      </dgm:t>
    </dgm:pt>
    <dgm:pt modelId="{0A4DD0E7-E3E9-42DC-9917-C308FD44664B}" type="sibTrans" cxnId="{3694CC20-8F1E-4A33-AB77-C00AA152A464}">
      <dgm:prSet/>
      <dgm:spPr/>
      <dgm:t>
        <a:bodyPr/>
        <a:lstStyle/>
        <a:p>
          <a:endParaRPr lang="en-US"/>
        </a:p>
      </dgm:t>
    </dgm:pt>
    <dgm:pt modelId="{EAF39E89-0D4B-4ED4-B889-A4FE7E9D3785}">
      <dgm:prSet/>
      <dgm:spPr/>
      <dgm:t>
        <a:bodyPr/>
        <a:lstStyle/>
        <a:p>
          <a:pPr rtl="0"/>
          <a:r>
            <a:rPr lang="en-IN" dirty="0" smtClean="0"/>
            <a:t>Erratic </a:t>
          </a:r>
          <a:endParaRPr lang="en-US" dirty="0"/>
        </a:p>
      </dgm:t>
    </dgm:pt>
    <dgm:pt modelId="{66439506-3DA0-4CE5-8071-98A90B45A454}" type="parTrans" cxnId="{63E5326B-E4FC-4F30-9B37-6F067C1D93A8}">
      <dgm:prSet/>
      <dgm:spPr/>
      <dgm:t>
        <a:bodyPr/>
        <a:lstStyle/>
        <a:p>
          <a:endParaRPr lang="en-US"/>
        </a:p>
      </dgm:t>
    </dgm:pt>
    <dgm:pt modelId="{7386BDD6-2655-44EE-8124-BDCA51428BD4}" type="sibTrans" cxnId="{63E5326B-E4FC-4F30-9B37-6F067C1D93A8}">
      <dgm:prSet/>
      <dgm:spPr/>
      <dgm:t>
        <a:bodyPr/>
        <a:lstStyle/>
        <a:p>
          <a:endParaRPr lang="en-US"/>
        </a:p>
      </dgm:t>
    </dgm:pt>
    <dgm:pt modelId="{38E35FBE-9471-45B4-999F-9D74E3F0F494}">
      <dgm:prSet/>
      <dgm:spPr/>
      <dgm:t>
        <a:bodyPr/>
        <a:lstStyle/>
        <a:p>
          <a:pPr rtl="0"/>
          <a:r>
            <a:rPr lang="en-IN" dirty="0" smtClean="0"/>
            <a:t>Market test method:-  When buyer’s do not plan their purchases carefully or experts are not available. A direct market test is especially desirable in forecasting new product sales or established product sales in a new sales distribution</a:t>
          </a:r>
          <a:endParaRPr lang="en-US" dirty="0"/>
        </a:p>
      </dgm:t>
    </dgm:pt>
    <dgm:pt modelId="{B3CBE5D8-656F-4F78-93E2-708B98BEDB0D}" type="parTrans" cxnId="{9D65C505-21C2-4A3D-A6E1-578FD2DBC894}">
      <dgm:prSet/>
      <dgm:spPr/>
      <dgm:t>
        <a:bodyPr/>
        <a:lstStyle/>
        <a:p>
          <a:endParaRPr lang="en-US"/>
        </a:p>
      </dgm:t>
    </dgm:pt>
    <dgm:pt modelId="{2E0CE922-8334-4053-953E-07DCCF882B73}" type="sibTrans" cxnId="{9D65C505-21C2-4A3D-A6E1-578FD2DBC894}">
      <dgm:prSet/>
      <dgm:spPr/>
      <dgm:t>
        <a:bodyPr/>
        <a:lstStyle/>
        <a:p>
          <a:endParaRPr lang="en-US"/>
        </a:p>
      </dgm:t>
    </dgm:pt>
    <dgm:pt modelId="{7F4CE468-3313-4714-A8B3-2E10580F58A4}" type="pres">
      <dgm:prSet presAssocID="{E5516910-9E6F-4DFC-9998-6B8801A33145}" presName="linear" presStyleCnt="0">
        <dgm:presLayoutVars>
          <dgm:dir/>
          <dgm:resizeHandles val="exact"/>
        </dgm:presLayoutVars>
      </dgm:prSet>
      <dgm:spPr/>
      <dgm:t>
        <a:bodyPr/>
        <a:lstStyle/>
        <a:p>
          <a:endParaRPr lang="en-US"/>
        </a:p>
      </dgm:t>
    </dgm:pt>
    <dgm:pt modelId="{0847C2AE-A8C1-426F-81B3-EFE8889DF534}" type="pres">
      <dgm:prSet presAssocID="{6CD7D200-FB24-47FD-915F-7571D911BE46}" presName="comp" presStyleCnt="0"/>
      <dgm:spPr/>
    </dgm:pt>
    <dgm:pt modelId="{2311D62F-6F49-4E11-BEF1-C0DFDF895E2C}" type="pres">
      <dgm:prSet presAssocID="{6CD7D200-FB24-47FD-915F-7571D911BE46}" presName="box" presStyleLbl="node1" presStyleIdx="0" presStyleCnt="2"/>
      <dgm:spPr/>
      <dgm:t>
        <a:bodyPr/>
        <a:lstStyle/>
        <a:p>
          <a:endParaRPr lang="en-US"/>
        </a:p>
      </dgm:t>
    </dgm:pt>
    <dgm:pt modelId="{C893BDF7-46AC-484C-93FA-5C58B3D6B0AE}" type="pres">
      <dgm:prSet presAssocID="{6CD7D200-FB24-47FD-915F-7571D911BE46}" presName="img" presStyleLbl="fgImgPlace1" presStyleIdx="0" presStyleCnt="2"/>
      <dgm:spPr>
        <a:blipFill rotWithShape="1">
          <a:blip xmlns:r="http://schemas.openxmlformats.org/officeDocument/2006/relationships" r:embed="rId1"/>
          <a:stretch>
            <a:fillRect/>
          </a:stretch>
        </a:blipFill>
      </dgm:spPr>
    </dgm:pt>
    <dgm:pt modelId="{02AABDF2-9002-4BDF-BF91-04C5B13CF671}" type="pres">
      <dgm:prSet presAssocID="{6CD7D200-FB24-47FD-915F-7571D911BE46}" presName="text" presStyleLbl="node1" presStyleIdx="0" presStyleCnt="2">
        <dgm:presLayoutVars>
          <dgm:bulletEnabled val="1"/>
        </dgm:presLayoutVars>
      </dgm:prSet>
      <dgm:spPr/>
      <dgm:t>
        <a:bodyPr/>
        <a:lstStyle/>
        <a:p>
          <a:endParaRPr lang="en-US"/>
        </a:p>
      </dgm:t>
    </dgm:pt>
    <dgm:pt modelId="{55657026-59A5-4DD1-A2AD-8DBC766CA1A5}" type="pres">
      <dgm:prSet presAssocID="{D0ED6ECB-E619-4194-8816-97816C5F3771}" presName="spacer" presStyleCnt="0"/>
      <dgm:spPr/>
    </dgm:pt>
    <dgm:pt modelId="{DF437FFE-2BBD-4F2F-80DF-CF3528AB0E96}" type="pres">
      <dgm:prSet presAssocID="{38E35FBE-9471-45B4-999F-9D74E3F0F494}" presName="comp" presStyleCnt="0"/>
      <dgm:spPr/>
    </dgm:pt>
    <dgm:pt modelId="{38B06A0A-517F-43B1-A27D-02776C13A386}" type="pres">
      <dgm:prSet presAssocID="{38E35FBE-9471-45B4-999F-9D74E3F0F494}" presName="box" presStyleLbl="node1" presStyleIdx="1" presStyleCnt="2"/>
      <dgm:spPr/>
      <dgm:t>
        <a:bodyPr/>
        <a:lstStyle/>
        <a:p>
          <a:endParaRPr lang="en-US"/>
        </a:p>
      </dgm:t>
    </dgm:pt>
    <dgm:pt modelId="{12978523-F4E9-42AC-BCF2-343D1151547B}" type="pres">
      <dgm:prSet presAssocID="{38E35FBE-9471-45B4-999F-9D74E3F0F494}" presName="img" presStyleLbl="fgImgPlace1" presStyleIdx="1" presStyleCnt="2"/>
      <dgm:spPr>
        <a:blipFill rotWithShape="1">
          <a:blip xmlns:r="http://schemas.openxmlformats.org/officeDocument/2006/relationships" r:embed="rId2"/>
          <a:stretch>
            <a:fillRect/>
          </a:stretch>
        </a:blipFill>
      </dgm:spPr>
    </dgm:pt>
    <dgm:pt modelId="{76142B10-873D-4F2B-9909-7994543D4CEF}" type="pres">
      <dgm:prSet presAssocID="{38E35FBE-9471-45B4-999F-9D74E3F0F494}" presName="text" presStyleLbl="node1" presStyleIdx="1" presStyleCnt="2">
        <dgm:presLayoutVars>
          <dgm:bulletEnabled val="1"/>
        </dgm:presLayoutVars>
      </dgm:prSet>
      <dgm:spPr/>
      <dgm:t>
        <a:bodyPr/>
        <a:lstStyle/>
        <a:p>
          <a:endParaRPr lang="en-US"/>
        </a:p>
      </dgm:t>
    </dgm:pt>
  </dgm:ptLst>
  <dgm:cxnLst>
    <dgm:cxn modelId="{32850A47-743E-40AA-A0C2-643E96BD8AD4}" type="presOf" srcId="{6CD7D200-FB24-47FD-915F-7571D911BE46}" destId="{2311D62F-6F49-4E11-BEF1-C0DFDF895E2C}" srcOrd="0" destOrd="0" presId="urn:microsoft.com/office/officeart/2005/8/layout/vList4#2"/>
    <dgm:cxn modelId="{838D448F-F326-4E81-9C33-AF29A4B7A018}" type="presOf" srcId="{3744D299-431B-43DF-8EBC-C59546552A98}" destId="{02AABDF2-9002-4BDF-BF91-04C5B13CF671}" srcOrd="1" destOrd="2" presId="urn:microsoft.com/office/officeart/2005/8/layout/vList4#2"/>
    <dgm:cxn modelId="{2CD59C8C-FAA5-420B-BA58-75746A44D84E}" type="presOf" srcId="{3744D299-431B-43DF-8EBC-C59546552A98}" destId="{2311D62F-6F49-4E11-BEF1-C0DFDF895E2C}" srcOrd="0" destOrd="2" presId="urn:microsoft.com/office/officeart/2005/8/layout/vList4#2"/>
    <dgm:cxn modelId="{F324E3B2-7204-4B8F-B8A4-C2DB463E262C}" type="presOf" srcId="{E5516910-9E6F-4DFC-9998-6B8801A33145}" destId="{7F4CE468-3313-4714-A8B3-2E10580F58A4}" srcOrd="0" destOrd="0" presId="urn:microsoft.com/office/officeart/2005/8/layout/vList4#2"/>
    <dgm:cxn modelId="{9D5C4928-4A61-4EF1-A0A4-9A74A336A2FE}" type="presOf" srcId="{8AF5F563-FFC0-4310-9C3E-AFBA82A4BD04}" destId="{2311D62F-6F49-4E11-BEF1-C0DFDF895E2C}" srcOrd="0" destOrd="1" presId="urn:microsoft.com/office/officeart/2005/8/layout/vList4#2"/>
    <dgm:cxn modelId="{5579C983-177A-49F6-992A-FEEBCD27CC23}" type="presOf" srcId="{38E35FBE-9471-45B4-999F-9D74E3F0F494}" destId="{76142B10-873D-4F2B-9909-7994543D4CEF}" srcOrd="1" destOrd="0" presId="urn:microsoft.com/office/officeart/2005/8/layout/vList4#2"/>
    <dgm:cxn modelId="{9F1E7B0E-8739-4CD4-B7A7-F2CA88BC5E95}" type="presOf" srcId="{EAF39E89-0D4B-4ED4-B889-A4FE7E9D3785}" destId="{02AABDF2-9002-4BDF-BF91-04C5B13CF671}" srcOrd="1" destOrd="3" presId="urn:microsoft.com/office/officeart/2005/8/layout/vList4#2"/>
    <dgm:cxn modelId="{3694CC20-8F1E-4A33-AB77-C00AA152A464}" srcId="{6CD7D200-FB24-47FD-915F-7571D911BE46}" destId="{3744D299-431B-43DF-8EBC-C59546552A98}" srcOrd="1" destOrd="0" parTransId="{F699F0D7-E506-4C33-81EF-D2C132E0DA17}" sibTransId="{0A4DD0E7-E3E9-42DC-9917-C308FD44664B}"/>
    <dgm:cxn modelId="{8E84AF91-4604-4C1C-95D8-0DA80F4CE0DB}" type="presOf" srcId="{8AF5F563-FFC0-4310-9C3E-AFBA82A4BD04}" destId="{02AABDF2-9002-4BDF-BF91-04C5B13CF671}" srcOrd="1" destOrd="1" presId="urn:microsoft.com/office/officeart/2005/8/layout/vList4#2"/>
    <dgm:cxn modelId="{88AA20FA-5E74-4B44-9F4E-800471321E3D}" type="presOf" srcId="{EAF39E89-0D4B-4ED4-B889-A4FE7E9D3785}" destId="{2311D62F-6F49-4E11-BEF1-C0DFDF895E2C}" srcOrd="0" destOrd="3" presId="urn:microsoft.com/office/officeart/2005/8/layout/vList4#2"/>
    <dgm:cxn modelId="{CA2CF6B8-5A52-470A-BB58-A5D1F1A1239C}" type="presOf" srcId="{38E35FBE-9471-45B4-999F-9D74E3F0F494}" destId="{38B06A0A-517F-43B1-A27D-02776C13A386}" srcOrd="0" destOrd="0" presId="urn:microsoft.com/office/officeart/2005/8/layout/vList4#2"/>
    <dgm:cxn modelId="{FB2E845E-AB71-486F-B928-61FE72C3F8DB}" srcId="{6CD7D200-FB24-47FD-915F-7571D911BE46}" destId="{8AF5F563-FFC0-4310-9C3E-AFBA82A4BD04}" srcOrd="0" destOrd="0" parTransId="{517A4233-1D52-4DDE-9D46-8341FA006FDC}" sibTransId="{174EC6A3-9256-43BF-9307-ED92F730ABAA}"/>
    <dgm:cxn modelId="{A3B73D23-A06F-4FB2-B856-E43E556A51D7}" srcId="{E5516910-9E6F-4DFC-9998-6B8801A33145}" destId="{6CD7D200-FB24-47FD-915F-7571D911BE46}" srcOrd="0" destOrd="0" parTransId="{B3F894E2-EE74-41DE-8C93-B5E220DD7C19}" sibTransId="{D0ED6ECB-E619-4194-8816-97816C5F3771}"/>
    <dgm:cxn modelId="{3ADCEC26-897C-4D19-BB55-3DDB0CFEEE39}" type="presOf" srcId="{6CD7D200-FB24-47FD-915F-7571D911BE46}" destId="{02AABDF2-9002-4BDF-BF91-04C5B13CF671}" srcOrd="1" destOrd="0" presId="urn:microsoft.com/office/officeart/2005/8/layout/vList4#2"/>
    <dgm:cxn modelId="{9D65C505-21C2-4A3D-A6E1-578FD2DBC894}" srcId="{E5516910-9E6F-4DFC-9998-6B8801A33145}" destId="{38E35FBE-9471-45B4-999F-9D74E3F0F494}" srcOrd="1" destOrd="0" parTransId="{B3CBE5D8-656F-4F78-93E2-708B98BEDB0D}" sibTransId="{2E0CE922-8334-4053-953E-07DCCF882B73}"/>
    <dgm:cxn modelId="{63E5326B-E4FC-4F30-9B37-6F067C1D93A8}" srcId="{6CD7D200-FB24-47FD-915F-7571D911BE46}" destId="{EAF39E89-0D4B-4ED4-B889-A4FE7E9D3785}" srcOrd="2" destOrd="0" parTransId="{66439506-3DA0-4CE5-8071-98A90B45A454}" sibTransId="{7386BDD6-2655-44EE-8124-BDCA51428BD4}"/>
    <dgm:cxn modelId="{8D357E89-D720-4299-AF2E-D77484B4F7E6}" type="presParOf" srcId="{7F4CE468-3313-4714-A8B3-2E10580F58A4}" destId="{0847C2AE-A8C1-426F-81B3-EFE8889DF534}" srcOrd="0" destOrd="0" presId="urn:microsoft.com/office/officeart/2005/8/layout/vList4#2"/>
    <dgm:cxn modelId="{D90106AF-6A87-4E1C-8B5E-FF08B013E294}" type="presParOf" srcId="{0847C2AE-A8C1-426F-81B3-EFE8889DF534}" destId="{2311D62F-6F49-4E11-BEF1-C0DFDF895E2C}" srcOrd="0" destOrd="0" presId="urn:microsoft.com/office/officeart/2005/8/layout/vList4#2"/>
    <dgm:cxn modelId="{981D17C2-98F8-4A62-ABCA-7F778D0479BC}" type="presParOf" srcId="{0847C2AE-A8C1-426F-81B3-EFE8889DF534}" destId="{C893BDF7-46AC-484C-93FA-5C58B3D6B0AE}" srcOrd="1" destOrd="0" presId="urn:microsoft.com/office/officeart/2005/8/layout/vList4#2"/>
    <dgm:cxn modelId="{FB3C2F93-65BD-4A6C-92C6-E0AAB2092E3C}" type="presParOf" srcId="{0847C2AE-A8C1-426F-81B3-EFE8889DF534}" destId="{02AABDF2-9002-4BDF-BF91-04C5B13CF671}" srcOrd="2" destOrd="0" presId="urn:microsoft.com/office/officeart/2005/8/layout/vList4#2"/>
    <dgm:cxn modelId="{C86278EB-48E8-4C00-8BED-AB1B21BAFA89}" type="presParOf" srcId="{7F4CE468-3313-4714-A8B3-2E10580F58A4}" destId="{55657026-59A5-4DD1-A2AD-8DBC766CA1A5}" srcOrd="1" destOrd="0" presId="urn:microsoft.com/office/officeart/2005/8/layout/vList4#2"/>
    <dgm:cxn modelId="{BF01FD41-8D32-47F7-BF4B-936347B65EF4}" type="presParOf" srcId="{7F4CE468-3313-4714-A8B3-2E10580F58A4}" destId="{DF437FFE-2BBD-4F2F-80DF-CF3528AB0E96}" srcOrd="2" destOrd="0" presId="urn:microsoft.com/office/officeart/2005/8/layout/vList4#2"/>
    <dgm:cxn modelId="{5D8FA1C2-C7EB-4CDB-B61B-49CC378F28A8}" type="presParOf" srcId="{DF437FFE-2BBD-4F2F-80DF-CF3528AB0E96}" destId="{38B06A0A-517F-43B1-A27D-02776C13A386}" srcOrd="0" destOrd="0" presId="urn:microsoft.com/office/officeart/2005/8/layout/vList4#2"/>
    <dgm:cxn modelId="{91C655E9-D454-48DF-BB77-B3E0935732B0}" type="presParOf" srcId="{DF437FFE-2BBD-4F2F-80DF-CF3528AB0E96}" destId="{12978523-F4E9-42AC-BCF2-343D1151547B}" srcOrd="1" destOrd="0" presId="urn:microsoft.com/office/officeart/2005/8/layout/vList4#2"/>
    <dgm:cxn modelId="{552BC064-F2E9-4BE1-8121-EA22C8A656F0}" type="presParOf" srcId="{DF437FFE-2BBD-4F2F-80DF-CF3528AB0E96}" destId="{76142B10-873D-4F2B-9909-7994543D4CEF}" srcOrd="2" destOrd="0" presId="urn:microsoft.com/office/officeart/2005/8/layout/vList4#2"/>
  </dgm:cxnLst>
  <dgm:bg/>
  <dgm:whole/>
</dgm:dataModel>
</file>

<file path=ppt/diagrams/data27.xml><?xml version="1.0" encoding="utf-8"?>
<dgm:dataModel xmlns:dgm="http://schemas.openxmlformats.org/drawingml/2006/diagram" xmlns:a="http://schemas.openxmlformats.org/drawingml/2006/main">
  <dgm:ptLst>
    <dgm:pt modelId="{3EB50B8A-513B-43CC-88AE-6CD29CB4FB3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94087E5F-CD55-43D2-B468-6E19BD42AF52}">
      <dgm:prSet/>
      <dgm:spPr>
        <a:blipFill rotWithShape="0">
          <a:blip xmlns:r="http://schemas.openxmlformats.org/officeDocument/2006/relationships" r:embed="rId1"/>
          <a:stretch>
            <a:fillRect/>
          </a:stretch>
        </a:blipFill>
      </dgm:spPr>
      <dgm:t>
        <a:bodyPr/>
        <a:lstStyle/>
        <a:p>
          <a:pPr rtl="0"/>
          <a:r>
            <a:rPr lang="en-US" dirty="0" smtClean="0">
              <a:solidFill>
                <a:srgbClr val="FF0000"/>
              </a:solidFill>
            </a:rPr>
            <a:t>VARIOUS APPROACHES OF RESEARCH</a:t>
          </a:r>
          <a:endParaRPr lang="en-US" dirty="0">
            <a:solidFill>
              <a:srgbClr val="FF0000"/>
            </a:solidFill>
          </a:endParaRPr>
        </a:p>
      </dgm:t>
    </dgm:pt>
    <dgm:pt modelId="{F691B0D4-E208-424F-B6F0-F6BE1033A9EC}" type="parTrans" cxnId="{22699143-C32A-4A82-89D7-AD87BFB46A82}">
      <dgm:prSet/>
      <dgm:spPr/>
      <dgm:t>
        <a:bodyPr/>
        <a:lstStyle/>
        <a:p>
          <a:endParaRPr lang="en-US"/>
        </a:p>
      </dgm:t>
    </dgm:pt>
    <dgm:pt modelId="{87453C22-67C6-4661-83F1-60052D871758}" type="sibTrans" cxnId="{22699143-C32A-4A82-89D7-AD87BFB46A82}">
      <dgm:prSet/>
      <dgm:spPr/>
      <dgm:t>
        <a:bodyPr/>
        <a:lstStyle/>
        <a:p>
          <a:endParaRPr lang="en-US"/>
        </a:p>
      </dgm:t>
    </dgm:pt>
    <dgm:pt modelId="{32D6688B-B339-4EE6-AEDC-505FC9DE6AFB}" type="pres">
      <dgm:prSet presAssocID="{3EB50B8A-513B-43CC-88AE-6CD29CB4FB34}" presName="vert0" presStyleCnt="0">
        <dgm:presLayoutVars>
          <dgm:dir/>
          <dgm:animOne val="branch"/>
          <dgm:animLvl val="lvl"/>
        </dgm:presLayoutVars>
      </dgm:prSet>
      <dgm:spPr/>
      <dgm:t>
        <a:bodyPr/>
        <a:lstStyle/>
        <a:p>
          <a:endParaRPr lang="en-US"/>
        </a:p>
      </dgm:t>
    </dgm:pt>
    <dgm:pt modelId="{2EC867C1-0FDB-4A6A-B364-3BC8868358D4}" type="pres">
      <dgm:prSet presAssocID="{94087E5F-CD55-43D2-B468-6E19BD42AF52}" presName="thickLine" presStyleLbl="alignNode1" presStyleIdx="0" presStyleCnt="1"/>
      <dgm:spPr/>
    </dgm:pt>
    <dgm:pt modelId="{EAFD9BB3-ED79-4BCD-A5A5-D9151260F94C}" type="pres">
      <dgm:prSet presAssocID="{94087E5F-CD55-43D2-B468-6E19BD42AF52}" presName="horz1" presStyleCnt="0"/>
      <dgm:spPr/>
    </dgm:pt>
    <dgm:pt modelId="{C9FC7D03-0F7F-4840-82A3-B397767B7D3F}" type="pres">
      <dgm:prSet presAssocID="{94087E5F-CD55-43D2-B468-6E19BD42AF52}" presName="tx1" presStyleLbl="revTx" presStyleIdx="0" presStyleCnt="1"/>
      <dgm:spPr/>
      <dgm:t>
        <a:bodyPr/>
        <a:lstStyle/>
        <a:p>
          <a:endParaRPr lang="en-US"/>
        </a:p>
      </dgm:t>
    </dgm:pt>
    <dgm:pt modelId="{520310CE-C8B6-4122-9CE6-F26716B1A21C}" type="pres">
      <dgm:prSet presAssocID="{94087E5F-CD55-43D2-B468-6E19BD42AF52}" presName="vert1" presStyleCnt="0"/>
      <dgm:spPr/>
    </dgm:pt>
  </dgm:ptLst>
  <dgm:cxnLst>
    <dgm:cxn modelId="{342FFA57-991A-4F01-BB53-2D70727EB5D1}" type="presOf" srcId="{94087E5F-CD55-43D2-B468-6E19BD42AF52}" destId="{C9FC7D03-0F7F-4840-82A3-B397767B7D3F}" srcOrd="0" destOrd="0" presId="urn:microsoft.com/office/officeart/2008/layout/LinedList"/>
    <dgm:cxn modelId="{22699143-C32A-4A82-89D7-AD87BFB46A82}" srcId="{3EB50B8A-513B-43CC-88AE-6CD29CB4FB34}" destId="{94087E5F-CD55-43D2-B468-6E19BD42AF52}" srcOrd="0" destOrd="0" parTransId="{F691B0D4-E208-424F-B6F0-F6BE1033A9EC}" sibTransId="{87453C22-67C6-4661-83F1-60052D871758}"/>
    <dgm:cxn modelId="{78F0059A-D15A-499D-864C-B7EE09297CD4}" type="presOf" srcId="{3EB50B8A-513B-43CC-88AE-6CD29CB4FB34}" destId="{32D6688B-B339-4EE6-AEDC-505FC9DE6AFB}" srcOrd="0" destOrd="0" presId="urn:microsoft.com/office/officeart/2008/layout/LinedList"/>
    <dgm:cxn modelId="{8CF3B8B9-ACD5-483C-846F-F101C54BCA3D}" type="presParOf" srcId="{32D6688B-B339-4EE6-AEDC-505FC9DE6AFB}" destId="{2EC867C1-0FDB-4A6A-B364-3BC8868358D4}" srcOrd="0" destOrd="0" presId="urn:microsoft.com/office/officeart/2008/layout/LinedList"/>
    <dgm:cxn modelId="{50D93C67-82E5-4C35-B258-149FDBEB589F}" type="presParOf" srcId="{32D6688B-B339-4EE6-AEDC-505FC9DE6AFB}" destId="{EAFD9BB3-ED79-4BCD-A5A5-D9151260F94C}" srcOrd="1" destOrd="0" presId="urn:microsoft.com/office/officeart/2008/layout/LinedList"/>
    <dgm:cxn modelId="{72D47BF5-9485-49C5-A3D0-2882160748DF}" type="presParOf" srcId="{EAFD9BB3-ED79-4BCD-A5A5-D9151260F94C}" destId="{C9FC7D03-0F7F-4840-82A3-B397767B7D3F}" srcOrd="0" destOrd="0" presId="urn:microsoft.com/office/officeart/2008/layout/LinedList"/>
    <dgm:cxn modelId="{961AECD0-038C-43CD-AC19-9C55BBBDE39A}" type="presParOf" srcId="{EAFD9BB3-ED79-4BCD-A5A5-D9151260F94C}" destId="{520310CE-C8B6-4122-9CE6-F26716B1A21C}" srcOrd="1" destOrd="0" presId="urn:microsoft.com/office/officeart/2008/layout/LinedList"/>
  </dgm:cxnLst>
  <dgm:bg/>
  <dgm:whole/>
</dgm:dataModel>
</file>

<file path=ppt/diagrams/data28.xml><?xml version="1.0" encoding="utf-8"?>
<dgm:dataModel xmlns:dgm="http://schemas.openxmlformats.org/drawingml/2006/diagram" xmlns:a="http://schemas.openxmlformats.org/drawingml/2006/main">
  <dgm:ptLst>
    <dgm:pt modelId="{711FF7F8-F096-4E53-93D0-4BB208B0B5C1}" type="doc">
      <dgm:prSet loTypeId="urn:microsoft.com/office/officeart/2005/8/layout/venn1" loCatId="relationship" qsTypeId="urn:microsoft.com/office/officeart/2005/8/quickstyle/simple1" qsCatId="simple" csTypeId="urn:microsoft.com/office/officeart/2005/8/colors/colorful1#16" csCatId="colorful"/>
      <dgm:spPr/>
      <dgm:t>
        <a:bodyPr/>
        <a:lstStyle/>
        <a:p>
          <a:endParaRPr lang="en-US"/>
        </a:p>
      </dgm:t>
    </dgm:pt>
    <dgm:pt modelId="{ACEFA72E-0DB9-4886-9CE5-FF0E2E5128C2}">
      <dgm:prSet/>
      <dgm:spPr/>
      <dgm:t>
        <a:bodyPr/>
        <a:lstStyle/>
        <a:p>
          <a:pPr rtl="0"/>
          <a:r>
            <a:rPr lang="en-US" dirty="0" smtClean="0"/>
            <a:t>FOCUS GROUP RESEARCH</a:t>
          </a:r>
          <a:endParaRPr lang="en-US" dirty="0"/>
        </a:p>
      </dgm:t>
    </dgm:pt>
    <dgm:pt modelId="{D358C7E0-0502-4B23-BC7D-D0FA6F6C28CF}" type="parTrans" cxnId="{784FFF53-53E3-4B3A-ADAB-CED172287DFF}">
      <dgm:prSet/>
      <dgm:spPr/>
      <dgm:t>
        <a:bodyPr/>
        <a:lstStyle/>
        <a:p>
          <a:endParaRPr lang="en-US"/>
        </a:p>
      </dgm:t>
    </dgm:pt>
    <dgm:pt modelId="{A1867D2B-AFD2-4D4A-A947-073EE43077A1}" type="sibTrans" cxnId="{784FFF53-53E3-4B3A-ADAB-CED172287DFF}">
      <dgm:prSet/>
      <dgm:spPr/>
      <dgm:t>
        <a:bodyPr/>
        <a:lstStyle/>
        <a:p>
          <a:endParaRPr lang="en-US"/>
        </a:p>
      </dgm:t>
    </dgm:pt>
    <dgm:pt modelId="{5D9A4C71-F857-402B-AE41-2CF3E4A5D7F4}">
      <dgm:prSet/>
      <dgm:spPr/>
      <dgm:t>
        <a:bodyPr/>
        <a:lstStyle/>
        <a:p>
          <a:pPr rtl="0"/>
          <a:r>
            <a:rPr lang="en-US" dirty="0" smtClean="0"/>
            <a:t>ETHNOGRAPHIC RESEARCH</a:t>
          </a:r>
          <a:endParaRPr lang="en-US" dirty="0"/>
        </a:p>
      </dgm:t>
    </dgm:pt>
    <dgm:pt modelId="{21E0E70A-192D-4897-8359-B9372B9A4024}" type="parTrans" cxnId="{43E7436C-6175-49C3-B1E8-3C4B1906EA26}">
      <dgm:prSet/>
      <dgm:spPr/>
      <dgm:t>
        <a:bodyPr/>
        <a:lstStyle/>
        <a:p>
          <a:endParaRPr lang="en-US"/>
        </a:p>
      </dgm:t>
    </dgm:pt>
    <dgm:pt modelId="{6E769FCB-52C2-4B54-AA47-E7E899F92C3D}" type="sibTrans" cxnId="{43E7436C-6175-49C3-B1E8-3C4B1906EA26}">
      <dgm:prSet/>
      <dgm:spPr/>
      <dgm:t>
        <a:bodyPr/>
        <a:lstStyle/>
        <a:p>
          <a:endParaRPr lang="en-US"/>
        </a:p>
      </dgm:t>
    </dgm:pt>
    <dgm:pt modelId="{2DD5A7E2-69E0-4587-9E6A-F54B6D91BAE7}">
      <dgm:prSet/>
      <dgm:spPr/>
      <dgm:t>
        <a:bodyPr/>
        <a:lstStyle/>
        <a:p>
          <a:pPr rtl="0"/>
          <a:r>
            <a:rPr lang="en-US" dirty="0" smtClean="0"/>
            <a:t>SURVEY RESEARCH</a:t>
          </a:r>
          <a:endParaRPr lang="en-US" dirty="0"/>
        </a:p>
      </dgm:t>
    </dgm:pt>
    <dgm:pt modelId="{35F9CE99-9BB4-4849-8D5E-0AE423065707}" type="parTrans" cxnId="{E134FA80-042D-4E31-A607-EDC9222B7190}">
      <dgm:prSet/>
      <dgm:spPr/>
      <dgm:t>
        <a:bodyPr/>
        <a:lstStyle/>
        <a:p>
          <a:endParaRPr lang="en-US"/>
        </a:p>
      </dgm:t>
    </dgm:pt>
    <dgm:pt modelId="{3F702439-A559-4BDF-8DAD-722B82E3E602}" type="sibTrans" cxnId="{E134FA80-042D-4E31-A607-EDC9222B7190}">
      <dgm:prSet/>
      <dgm:spPr/>
      <dgm:t>
        <a:bodyPr/>
        <a:lstStyle/>
        <a:p>
          <a:endParaRPr lang="en-US"/>
        </a:p>
      </dgm:t>
    </dgm:pt>
    <dgm:pt modelId="{71A91AA7-0768-470B-A674-5C0ED5AA9D05}">
      <dgm:prSet/>
      <dgm:spPr/>
      <dgm:t>
        <a:bodyPr/>
        <a:lstStyle/>
        <a:p>
          <a:pPr rtl="0"/>
          <a:r>
            <a:rPr lang="en-US" dirty="0" smtClean="0"/>
            <a:t>BEHAVIORAL DATA</a:t>
          </a:r>
          <a:endParaRPr lang="en-US" dirty="0"/>
        </a:p>
      </dgm:t>
    </dgm:pt>
    <dgm:pt modelId="{B0122AB8-40DD-4F64-A90C-8679990EA594}" type="parTrans" cxnId="{EDEE4B8A-B5A4-4BD7-9E2E-0EF99A7AD8D7}">
      <dgm:prSet/>
      <dgm:spPr/>
      <dgm:t>
        <a:bodyPr/>
        <a:lstStyle/>
        <a:p>
          <a:endParaRPr lang="en-US"/>
        </a:p>
      </dgm:t>
    </dgm:pt>
    <dgm:pt modelId="{B02ED22E-E117-4B93-939F-96084ACC1E8A}" type="sibTrans" cxnId="{EDEE4B8A-B5A4-4BD7-9E2E-0EF99A7AD8D7}">
      <dgm:prSet/>
      <dgm:spPr/>
      <dgm:t>
        <a:bodyPr/>
        <a:lstStyle/>
        <a:p>
          <a:endParaRPr lang="en-US"/>
        </a:p>
      </dgm:t>
    </dgm:pt>
    <dgm:pt modelId="{0214901C-6A35-4884-B46F-12DD3A8641BE}">
      <dgm:prSet/>
      <dgm:spPr/>
      <dgm:t>
        <a:bodyPr/>
        <a:lstStyle/>
        <a:p>
          <a:pPr rtl="0"/>
          <a:r>
            <a:rPr lang="en-US" dirty="0" smtClean="0"/>
            <a:t>EXPERIMENTAL RESEARCH</a:t>
          </a:r>
          <a:endParaRPr lang="en-US" dirty="0"/>
        </a:p>
      </dgm:t>
    </dgm:pt>
    <dgm:pt modelId="{BE6AC979-5EA7-45FC-9AA7-7D595A7BA72E}" type="parTrans" cxnId="{33A8C5AE-614D-49A6-9174-B106BCB910BC}">
      <dgm:prSet/>
      <dgm:spPr/>
      <dgm:t>
        <a:bodyPr/>
        <a:lstStyle/>
        <a:p>
          <a:endParaRPr lang="en-US"/>
        </a:p>
      </dgm:t>
    </dgm:pt>
    <dgm:pt modelId="{3E8D6699-F171-4F99-89C6-CB60FCC0DC82}" type="sibTrans" cxnId="{33A8C5AE-614D-49A6-9174-B106BCB910BC}">
      <dgm:prSet/>
      <dgm:spPr/>
      <dgm:t>
        <a:bodyPr/>
        <a:lstStyle/>
        <a:p>
          <a:endParaRPr lang="en-US"/>
        </a:p>
      </dgm:t>
    </dgm:pt>
    <dgm:pt modelId="{D051DE89-0411-489D-89D0-5ED8910A6E77}">
      <dgm:prSet/>
      <dgm:spPr/>
      <dgm:t>
        <a:bodyPr/>
        <a:lstStyle/>
        <a:p>
          <a:pPr rtl="0"/>
          <a:r>
            <a:rPr lang="en-US" dirty="0" smtClean="0"/>
            <a:t>RESEARCH INSTRUMENTS</a:t>
          </a:r>
          <a:endParaRPr lang="en-US" dirty="0"/>
        </a:p>
      </dgm:t>
    </dgm:pt>
    <dgm:pt modelId="{0B843B0B-0348-4E10-B86A-240998D00934}" type="parTrans" cxnId="{0587A35F-4751-4897-87D8-4DF0E45CA415}">
      <dgm:prSet/>
      <dgm:spPr/>
      <dgm:t>
        <a:bodyPr/>
        <a:lstStyle/>
        <a:p>
          <a:endParaRPr lang="en-US"/>
        </a:p>
      </dgm:t>
    </dgm:pt>
    <dgm:pt modelId="{D7209257-835A-48EE-810E-5D2DEE7298B9}" type="sibTrans" cxnId="{0587A35F-4751-4897-87D8-4DF0E45CA415}">
      <dgm:prSet/>
      <dgm:spPr/>
      <dgm:t>
        <a:bodyPr/>
        <a:lstStyle/>
        <a:p>
          <a:endParaRPr lang="en-US"/>
        </a:p>
      </dgm:t>
    </dgm:pt>
    <dgm:pt modelId="{A835B784-390C-4B31-A1C7-79286266B6BF}">
      <dgm:prSet/>
      <dgm:spPr/>
      <dgm:t>
        <a:bodyPr/>
        <a:lstStyle/>
        <a:p>
          <a:pPr rtl="0"/>
          <a:r>
            <a:rPr lang="en-US" dirty="0" smtClean="0"/>
            <a:t>QUESTIONNAIRE</a:t>
          </a:r>
          <a:endParaRPr lang="en-US" dirty="0"/>
        </a:p>
      </dgm:t>
    </dgm:pt>
    <dgm:pt modelId="{49E97345-267E-4DA6-917B-4792A8259B6D}" type="parTrans" cxnId="{E4100B6B-B232-4113-B957-4A23F39BF30A}">
      <dgm:prSet/>
      <dgm:spPr/>
      <dgm:t>
        <a:bodyPr/>
        <a:lstStyle/>
        <a:p>
          <a:endParaRPr lang="en-US"/>
        </a:p>
      </dgm:t>
    </dgm:pt>
    <dgm:pt modelId="{0AA9E103-4653-4ADB-9869-EAB6DE387CE5}" type="sibTrans" cxnId="{E4100B6B-B232-4113-B957-4A23F39BF30A}">
      <dgm:prSet/>
      <dgm:spPr/>
      <dgm:t>
        <a:bodyPr/>
        <a:lstStyle/>
        <a:p>
          <a:endParaRPr lang="en-US"/>
        </a:p>
      </dgm:t>
    </dgm:pt>
    <dgm:pt modelId="{4951C648-69EF-4CDB-B06B-4CCA48D425B9}" type="pres">
      <dgm:prSet presAssocID="{711FF7F8-F096-4E53-93D0-4BB208B0B5C1}" presName="compositeShape" presStyleCnt="0">
        <dgm:presLayoutVars>
          <dgm:chMax val="7"/>
          <dgm:dir/>
          <dgm:resizeHandles val="exact"/>
        </dgm:presLayoutVars>
      </dgm:prSet>
      <dgm:spPr/>
      <dgm:t>
        <a:bodyPr/>
        <a:lstStyle/>
        <a:p>
          <a:endParaRPr lang="en-US"/>
        </a:p>
      </dgm:t>
    </dgm:pt>
    <dgm:pt modelId="{3967E4C9-E195-4577-BF8E-1A414FB9243B}" type="pres">
      <dgm:prSet presAssocID="{ACEFA72E-0DB9-4886-9CE5-FF0E2E5128C2}" presName="circ1" presStyleLbl="vennNode1" presStyleIdx="0" presStyleCnt="7"/>
      <dgm:spPr/>
    </dgm:pt>
    <dgm:pt modelId="{4B1CF61A-9629-429B-9E1D-6AB684842BEE}" type="pres">
      <dgm:prSet presAssocID="{ACEFA72E-0DB9-4886-9CE5-FF0E2E5128C2}" presName="circ1Tx" presStyleLbl="revTx" presStyleIdx="0" presStyleCnt="0">
        <dgm:presLayoutVars>
          <dgm:chMax val="0"/>
          <dgm:chPref val="0"/>
          <dgm:bulletEnabled val="1"/>
        </dgm:presLayoutVars>
      </dgm:prSet>
      <dgm:spPr/>
      <dgm:t>
        <a:bodyPr/>
        <a:lstStyle/>
        <a:p>
          <a:endParaRPr lang="en-US"/>
        </a:p>
      </dgm:t>
    </dgm:pt>
    <dgm:pt modelId="{DEA1CBB9-2E8F-4689-AA91-CBC407514E2F}" type="pres">
      <dgm:prSet presAssocID="{5D9A4C71-F857-402B-AE41-2CF3E4A5D7F4}" presName="circ2" presStyleLbl="vennNode1" presStyleIdx="1" presStyleCnt="7"/>
      <dgm:spPr/>
    </dgm:pt>
    <dgm:pt modelId="{247CFD91-452B-4037-A81C-C5EDB169BA1A}" type="pres">
      <dgm:prSet presAssocID="{5D9A4C71-F857-402B-AE41-2CF3E4A5D7F4}" presName="circ2Tx" presStyleLbl="revTx" presStyleIdx="0" presStyleCnt="0">
        <dgm:presLayoutVars>
          <dgm:chMax val="0"/>
          <dgm:chPref val="0"/>
          <dgm:bulletEnabled val="1"/>
        </dgm:presLayoutVars>
      </dgm:prSet>
      <dgm:spPr/>
      <dgm:t>
        <a:bodyPr/>
        <a:lstStyle/>
        <a:p>
          <a:endParaRPr lang="en-US"/>
        </a:p>
      </dgm:t>
    </dgm:pt>
    <dgm:pt modelId="{F0475DAD-35D0-4F6F-8ACD-C06B5DCFBCD7}" type="pres">
      <dgm:prSet presAssocID="{2DD5A7E2-69E0-4587-9E6A-F54B6D91BAE7}" presName="circ3" presStyleLbl="vennNode1" presStyleIdx="2" presStyleCnt="7"/>
      <dgm:spPr/>
    </dgm:pt>
    <dgm:pt modelId="{E5743013-8EB1-4E1A-9C43-3B8A2C642509}" type="pres">
      <dgm:prSet presAssocID="{2DD5A7E2-69E0-4587-9E6A-F54B6D91BAE7}" presName="circ3Tx" presStyleLbl="revTx" presStyleIdx="0" presStyleCnt="0">
        <dgm:presLayoutVars>
          <dgm:chMax val="0"/>
          <dgm:chPref val="0"/>
          <dgm:bulletEnabled val="1"/>
        </dgm:presLayoutVars>
      </dgm:prSet>
      <dgm:spPr/>
      <dgm:t>
        <a:bodyPr/>
        <a:lstStyle/>
        <a:p>
          <a:endParaRPr lang="en-US"/>
        </a:p>
      </dgm:t>
    </dgm:pt>
    <dgm:pt modelId="{C6800268-27ED-4FEF-A10E-D84C7EF3CD8E}" type="pres">
      <dgm:prSet presAssocID="{71A91AA7-0768-470B-A674-5C0ED5AA9D05}" presName="circ4" presStyleLbl="vennNode1" presStyleIdx="3" presStyleCnt="7"/>
      <dgm:spPr/>
    </dgm:pt>
    <dgm:pt modelId="{D4A0BFD3-06CB-43A1-A9DE-6FC6BCB9AB55}" type="pres">
      <dgm:prSet presAssocID="{71A91AA7-0768-470B-A674-5C0ED5AA9D05}" presName="circ4Tx" presStyleLbl="revTx" presStyleIdx="0" presStyleCnt="0">
        <dgm:presLayoutVars>
          <dgm:chMax val="0"/>
          <dgm:chPref val="0"/>
          <dgm:bulletEnabled val="1"/>
        </dgm:presLayoutVars>
      </dgm:prSet>
      <dgm:spPr/>
      <dgm:t>
        <a:bodyPr/>
        <a:lstStyle/>
        <a:p>
          <a:endParaRPr lang="en-US"/>
        </a:p>
      </dgm:t>
    </dgm:pt>
    <dgm:pt modelId="{24930D5D-59CE-4D7B-9C2C-9D4F493287C7}" type="pres">
      <dgm:prSet presAssocID="{0214901C-6A35-4884-B46F-12DD3A8641BE}" presName="circ5" presStyleLbl="vennNode1" presStyleIdx="4" presStyleCnt="7"/>
      <dgm:spPr/>
    </dgm:pt>
    <dgm:pt modelId="{DB574F5B-E6FD-4679-93D8-B16F52FF9814}" type="pres">
      <dgm:prSet presAssocID="{0214901C-6A35-4884-B46F-12DD3A8641BE}" presName="circ5Tx" presStyleLbl="revTx" presStyleIdx="0" presStyleCnt="0">
        <dgm:presLayoutVars>
          <dgm:chMax val="0"/>
          <dgm:chPref val="0"/>
          <dgm:bulletEnabled val="1"/>
        </dgm:presLayoutVars>
      </dgm:prSet>
      <dgm:spPr/>
      <dgm:t>
        <a:bodyPr/>
        <a:lstStyle/>
        <a:p>
          <a:endParaRPr lang="en-US"/>
        </a:p>
      </dgm:t>
    </dgm:pt>
    <dgm:pt modelId="{D92D43F4-B4A1-4C94-9F37-243C0619FDC4}" type="pres">
      <dgm:prSet presAssocID="{D051DE89-0411-489D-89D0-5ED8910A6E77}" presName="circ6" presStyleLbl="vennNode1" presStyleIdx="5" presStyleCnt="7"/>
      <dgm:spPr/>
    </dgm:pt>
    <dgm:pt modelId="{88B65E90-6C81-4AAA-9A39-FA7A2B5E55E3}" type="pres">
      <dgm:prSet presAssocID="{D051DE89-0411-489D-89D0-5ED8910A6E77}" presName="circ6Tx" presStyleLbl="revTx" presStyleIdx="0" presStyleCnt="0">
        <dgm:presLayoutVars>
          <dgm:chMax val="0"/>
          <dgm:chPref val="0"/>
          <dgm:bulletEnabled val="1"/>
        </dgm:presLayoutVars>
      </dgm:prSet>
      <dgm:spPr/>
      <dgm:t>
        <a:bodyPr/>
        <a:lstStyle/>
        <a:p>
          <a:endParaRPr lang="en-US"/>
        </a:p>
      </dgm:t>
    </dgm:pt>
    <dgm:pt modelId="{DC9CDA53-BE52-4334-A0C3-EE8B2666EB5F}" type="pres">
      <dgm:prSet presAssocID="{A835B784-390C-4B31-A1C7-79286266B6BF}" presName="circ7" presStyleLbl="vennNode1" presStyleIdx="6" presStyleCnt="7"/>
      <dgm:spPr/>
    </dgm:pt>
    <dgm:pt modelId="{2C4E4C92-9B14-4C62-86D7-080480C385D3}" type="pres">
      <dgm:prSet presAssocID="{A835B784-390C-4B31-A1C7-79286266B6BF}" presName="circ7Tx" presStyleLbl="revTx" presStyleIdx="0" presStyleCnt="0">
        <dgm:presLayoutVars>
          <dgm:chMax val="0"/>
          <dgm:chPref val="0"/>
          <dgm:bulletEnabled val="1"/>
        </dgm:presLayoutVars>
      </dgm:prSet>
      <dgm:spPr/>
      <dgm:t>
        <a:bodyPr/>
        <a:lstStyle/>
        <a:p>
          <a:endParaRPr lang="en-US"/>
        </a:p>
      </dgm:t>
    </dgm:pt>
  </dgm:ptLst>
  <dgm:cxnLst>
    <dgm:cxn modelId="{743516AF-F5ED-4AFB-B512-EE665B0636A1}" type="presOf" srcId="{D051DE89-0411-489D-89D0-5ED8910A6E77}" destId="{88B65E90-6C81-4AAA-9A39-FA7A2B5E55E3}" srcOrd="0" destOrd="0" presId="urn:microsoft.com/office/officeart/2005/8/layout/venn1"/>
    <dgm:cxn modelId="{A32F8F7D-E599-4619-BF42-3919A91FF25E}" type="presOf" srcId="{0214901C-6A35-4884-B46F-12DD3A8641BE}" destId="{DB574F5B-E6FD-4679-93D8-B16F52FF9814}" srcOrd="0" destOrd="0" presId="urn:microsoft.com/office/officeart/2005/8/layout/venn1"/>
    <dgm:cxn modelId="{318E037B-35F9-4BA4-A3D8-21ED5ACE5142}" type="presOf" srcId="{A835B784-390C-4B31-A1C7-79286266B6BF}" destId="{2C4E4C92-9B14-4C62-86D7-080480C385D3}" srcOrd="0" destOrd="0" presId="urn:microsoft.com/office/officeart/2005/8/layout/venn1"/>
    <dgm:cxn modelId="{E4100B6B-B232-4113-B957-4A23F39BF30A}" srcId="{711FF7F8-F096-4E53-93D0-4BB208B0B5C1}" destId="{A835B784-390C-4B31-A1C7-79286266B6BF}" srcOrd="6" destOrd="0" parTransId="{49E97345-267E-4DA6-917B-4792A8259B6D}" sibTransId="{0AA9E103-4653-4ADB-9869-EAB6DE387CE5}"/>
    <dgm:cxn modelId="{0587A35F-4751-4897-87D8-4DF0E45CA415}" srcId="{711FF7F8-F096-4E53-93D0-4BB208B0B5C1}" destId="{D051DE89-0411-489D-89D0-5ED8910A6E77}" srcOrd="5" destOrd="0" parTransId="{0B843B0B-0348-4E10-B86A-240998D00934}" sibTransId="{D7209257-835A-48EE-810E-5D2DEE7298B9}"/>
    <dgm:cxn modelId="{299D936E-BF82-4A83-818E-C23DAFAF0E91}" type="presOf" srcId="{71A91AA7-0768-470B-A674-5C0ED5AA9D05}" destId="{D4A0BFD3-06CB-43A1-A9DE-6FC6BCB9AB55}" srcOrd="0" destOrd="0" presId="urn:microsoft.com/office/officeart/2005/8/layout/venn1"/>
    <dgm:cxn modelId="{43E7436C-6175-49C3-B1E8-3C4B1906EA26}" srcId="{711FF7F8-F096-4E53-93D0-4BB208B0B5C1}" destId="{5D9A4C71-F857-402B-AE41-2CF3E4A5D7F4}" srcOrd="1" destOrd="0" parTransId="{21E0E70A-192D-4897-8359-B9372B9A4024}" sibTransId="{6E769FCB-52C2-4B54-AA47-E7E899F92C3D}"/>
    <dgm:cxn modelId="{2D835333-8C15-4FD5-9716-C9C5CD976824}" type="presOf" srcId="{711FF7F8-F096-4E53-93D0-4BB208B0B5C1}" destId="{4951C648-69EF-4CDB-B06B-4CCA48D425B9}" srcOrd="0" destOrd="0" presId="urn:microsoft.com/office/officeart/2005/8/layout/venn1"/>
    <dgm:cxn modelId="{EDEE4B8A-B5A4-4BD7-9E2E-0EF99A7AD8D7}" srcId="{711FF7F8-F096-4E53-93D0-4BB208B0B5C1}" destId="{71A91AA7-0768-470B-A674-5C0ED5AA9D05}" srcOrd="3" destOrd="0" parTransId="{B0122AB8-40DD-4F64-A90C-8679990EA594}" sibTransId="{B02ED22E-E117-4B93-939F-96084ACC1E8A}"/>
    <dgm:cxn modelId="{308F38B9-7CB7-472B-9854-799997AA76C2}" type="presOf" srcId="{ACEFA72E-0DB9-4886-9CE5-FF0E2E5128C2}" destId="{4B1CF61A-9629-429B-9E1D-6AB684842BEE}" srcOrd="0" destOrd="0" presId="urn:microsoft.com/office/officeart/2005/8/layout/venn1"/>
    <dgm:cxn modelId="{E134FA80-042D-4E31-A607-EDC9222B7190}" srcId="{711FF7F8-F096-4E53-93D0-4BB208B0B5C1}" destId="{2DD5A7E2-69E0-4587-9E6A-F54B6D91BAE7}" srcOrd="2" destOrd="0" parTransId="{35F9CE99-9BB4-4849-8D5E-0AE423065707}" sibTransId="{3F702439-A559-4BDF-8DAD-722B82E3E602}"/>
    <dgm:cxn modelId="{784FFF53-53E3-4B3A-ADAB-CED172287DFF}" srcId="{711FF7F8-F096-4E53-93D0-4BB208B0B5C1}" destId="{ACEFA72E-0DB9-4886-9CE5-FF0E2E5128C2}" srcOrd="0" destOrd="0" parTransId="{D358C7E0-0502-4B23-BC7D-D0FA6F6C28CF}" sibTransId="{A1867D2B-AFD2-4D4A-A947-073EE43077A1}"/>
    <dgm:cxn modelId="{A95C3235-58A5-4167-A473-F09A66930905}" type="presOf" srcId="{5D9A4C71-F857-402B-AE41-2CF3E4A5D7F4}" destId="{247CFD91-452B-4037-A81C-C5EDB169BA1A}" srcOrd="0" destOrd="0" presId="urn:microsoft.com/office/officeart/2005/8/layout/venn1"/>
    <dgm:cxn modelId="{14C75FE3-082C-4609-B98B-D59BBCCBCBBC}" type="presOf" srcId="{2DD5A7E2-69E0-4587-9E6A-F54B6D91BAE7}" destId="{E5743013-8EB1-4E1A-9C43-3B8A2C642509}" srcOrd="0" destOrd="0" presId="urn:microsoft.com/office/officeart/2005/8/layout/venn1"/>
    <dgm:cxn modelId="{33A8C5AE-614D-49A6-9174-B106BCB910BC}" srcId="{711FF7F8-F096-4E53-93D0-4BB208B0B5C1}" destId="{0214901C-6A35-4884-B46F-12DD3A8641BE}" srcOrd="4" destOrd="0" parTransId="{BE6AC979-5EA7-45FC-9AA7-7D595A7BA72E}" sibTransId="{3E8D6699-F171-4F99-89C6-CB60FCC0DC82}"/>
    <dgm:cxn modelId="{746354F2-AE97-463C-B272-6FEA30FF83DD}" type="presParOf" srcId="{4951C648-69EF-4CDB-B06B-4CCA48D425B9}" destId="{3967E4C9-E195-4577-BF8E-1A414FB9243B}" srcOrd="0" destOrd="0" presId="urn:microsoft.com/office/officeart/2005/8/layout/venn1"/>
    <dgm:cxn modelId="{676928C3-D950-4216-938F-393D9061D309}" type="presParOf" srcId="{4951C648-69EF-4CDB-B06B-4CCA48D425B9}" destId="{4B1CF61A-9629-429B-9E1D-6AB684842BEE}" srcOrd="1" destOrd="0" presId="urn:microsoft.com/office/officeart/2005/8/layout/venn1"/>
    <dgm:cxn modelId="{B0A69F16-C50A-4FA1-BE66-E822E4EC3BF2}" type="presParOf" srcId="{4951C648-69EF-4CDB-B06B-4CCA48D425B9}" destId="{DEA1CBB9-2E8F-4689-AA91-CBC407514E2F}" srcOrd="2" destOrd="0" presId="urn:microsoft.com/office/officeart/2005/8/layout/venn1"/>
    <dgm:cxn modelId="{A5BBA1A0-4E97-4136-8C98-9BD68C48B770}" type="presParOf" srcId="{4951C648-69EF-4CDB-B06B-4CCA48D425B9}" destId="{247CFD91-452B-4037-A81C-C5EDB169BA1A}" srcOrd="3" destOrd="0" presId="urn:microsoft.com/office/officeart/2005/8/layout/venn1"/>
    <dgm:cxn modelId="{9FE6BA4C-E622-4C9B-9360-1B60FF26DDEC}" type="presParOf" srcId="{4951C648-69EF-4CDB-B06B-4CCA48D425B9}" destId="{F0475DAD-35D0-4F6F-8ACD-C06B5DCFBCD7}" srcOrd="4" destOrd="0" presId="urn:microsoft.com/office/officeart/2005/8/layout/venn1"/>
    <dgm:cxn modelId="{EB3F350E-500A-4AEE-9D1B-39D0D1E4B123}" type="presParOf" srcId="{4951C648-69EF-4CDB-B06B-4CCA48D425B9}" destId="{E5743013-8EB1-4E1A-9C43-3B8A2C642509}" srcOrd="5" destOrd="0" presId="urn:microsoft.com/office/officeart/2005/8/layout/venn1"/>
    <dgm:cxn modelId="{DAE5D930-EADB-405B-B7A9-F081E8C87308}" type="presParOf" srcId="{4951C648-69EF-4CDB-B06B-4CCA48D425B9}" destId="{C6800268-27ED-4FEF-A10E-D84C7EF3CD8E}" srcOrd="6" destOrd="0" presId="urn:microsoft.com/office/officeart/2005/8/layout/venn1"/>
    <dgm:cxn modelId="{A0184B2E-F594-49DC-B935-B382391D3906}" type="presParOf" srcId="{4951C648-69EF-4CDB-B06B-4CCA48D425B9}" destId="{D4A0BFD3-06CB-43A1-A9DE-6FC6BCB9AB55}" srcOrd="7" destOrd="0" presId="urn:microsoft.com/office/officeart/2005/8/layout/venn1"/>
    <dgm:cxn modelId="{D7E4720B-A918-4149-85D9-CDCEE89CE984}" type="presParOf" srcId="{4951C648-69EF-4CDB-B06B-4CCA48D425B9}" destId="{24930D5D-59CE-4D7B-9C2C-9D4F493287C7}" srcOrd="8" destOrd="0" presId="urn:microsoft.com/office/officeart/2005/8/layout/venn1"/>
    <dgm:cxn modelId="{1C2EE858-9D4C-4E43-8298-664561E741C9}" type="presParOf" srcId="{4951C648-69EF-4CDB-B06B-4CCA48D425B9}" destId="{DB574F5B-E6FD-4679-93D8-B16F52FF9814}" srcOrd="9" destOrd="0" presId="urn:microsoft.com/office/officeart/2005/8/layout/venn1"/>
    <dgm:cxn modelId="{2856D0BB-1A2D-4D99-8B3F-B69DBD5D26EE}" type="presParOf" srcId="{4951C648-69EF-4CDB-B06B-4CCA48D425B9}" destId="{D92D43F4-B4A1-4C94-9F37-243C0619FDC4}" srcOrd="10" destOrd="0" presId="urn:microsoft.com/office/officeart/2005/8/layout/venn1"/>
    <dgm:cxn modelId="{624C53A3-4F14-479E-A7B4-EDA025807DA5}" type="presParOf" srcId="{4951C648-69EF-4CDB-B06B-4CCA48D425B9}" destId="{88B65E90-6C81-4AAA-9A39-FA7A2B5E55E3}" srcOrd="11" destOrd="0" presId="urn:microsoft.com/office/officeart/2005/8/layout/venn1"/>
    <dgm:cxn modelId="{AA6C717C-7486-48E9-A79D-99A2E1324A1E}" type="presParOf" srcId="{4951C648-69EF-4CDB-B06B-4CCA48D425B9}" destId="{DC9CDA53-BE52-4334-A0C3-EE8B2666EB5F}" srcOrd="12" destOrd="0" presId="urn:microsoft.com/office/officeart/2005/8/layout/venn1"/>
    <dgm:cxn modelId="{49ADADE4-EA81-4C4E-8D15-1C14C4486D27}" type="presParOf" srcId="{4951C648-69EF-4CDB-B06B-4CCA48D425B9}" destId="{2C4E4C92-9B14-4C62-86D7-080480C385D3}" srcOrd="13" destOrd="0" presId="urn:microsoft.com/office/officeart/2005/8/layout/venn1"/>
  </dgm:cxnLst>
  <dgm:bg/>
  <dgm:whole/>
</dgm:dataModel>
</file>

<file path=ppt/diagrams/data29.xml><?xml version="1.0" encoding="utf-8"?>
<dgm:dataModel xmlns:dgm="http://schemas.openxmlformats.org/drawingml/2006/diagram" xmlns:a="http://schemas.openxmlformats.org/drawingml/2006/main">
  <dgm:ptLst>
    <dgm:pt modelId="{C592B59C-42A8-47FE-A8DA-7004A01F413D}" type="doc">
      <dgm:prSet loTypeId="urn:microsoft.com/office/officeart/2005/8/layout/vList2" loCatId="list" qsTypeId="urn:microsoft.com/office/officeart/2005/8/quickstyle/3d1" qsCatId="3D" csTypeId="urn:microsoft.com/office/officeart/2005/8/colors/colorful5" csCatId="colorful" phldr="1"/>
      <dgm:spPr/>
      <dgm:t>
        <a:bodyPr/>
        <a:lstStyle/>
        <a:p>
          <a:endParaRPr lang="en-US"/>
        </a:p>
      </dgm:t>
    </dgm:pt>
    <dgm:pt modelId="{D65A227C-8B55-44A1-A0C1-B0D049077149}">
      <dgm:prSet/>
      <dgm:spPr>
        <a:blipFill rotWithShape="0">
          <a:blip xmlns:r="http://schemas.openxmlformats.org/officeDocument/2006/relationships" r:embed="rId1"/>
          <a:stretch>
            <a:fillRect/>
          </a:stretch>
        </a:blipFill>
      </dgm:spPr>
      <dgm:t>
        <a:bodyPr/>
        <a:lstStyle/>
        <a:p>
          <a:pPr rtl="0"/>
          <a:r>
            <a:rPr lang="en-US" dirty="0" smtClean="0"/>
            <a:t>CONT…</a:t>
          </a:r>
          <a:endParaRPr lang="en-US" dirty="0"/>
        </a:p>
      </dgm:t>
    </dgm:pt>
    <dgm:pt modelId="{C5673FD3-75F0-433A-8F16-CD0331F537B0}" type="parTrans" cxnId="{18B06BF6-0B9B-4C68-9A56-5D6F7AF22C1C}">
      <dgm:prSet/>
      <dgm:spPr/>
      <dgm:t>
        <a:bodyPr/>
        <a:lstStyle/>
        <a:p>
          <a:endParaRPr lang="en-US"/>
        </a:p>
      </dgm:t>
    </dgm:pt>
    <dgm:pt modelId="{53FA85CB-931A-4953-BE33-D54E647052F3}" type="sibTrans" cxnId="{18B06BF6-0B9B-4C68-9A56-5D6F7AF22C1C}">
      <dgm:prSet/>
      <dgm:spPr/>
      <dgm:t>
        <a:bodyPr/>
        <a:lstStyle/>
        <a:p>
          <a:endParaRPr lang="en-US"/>
        </a:p>
      </dgm:t>
    </dgm:pt>
    <dgm:pt modelId="{4FC71FB0-885E-47BF-86D8-9C069E09A5F3}" type="pres">
      <dgm:prSet presAssocID="{C592B59C-42A8-47FE-A8DA-7004A01F413D}" presName="linear" presStyleCnt="0">
        <dgm:presLayoutVars>
          <dgm:animLvl val="lvl"/>
          <dgm:resizeHandles val="exact"/>
        </dgm:presLayoutVars>
      </dgm:prSet>
      <dgm:spPr/>
      <dgm:t>
        <a:bodyPr/>
        <a:lstStyle/>
        <a:p>
          <a:endParaRPr lang="en-US"/>
        </a:p>
      </dgm:t>
    </dgm:pt>
    <dgm:pt modelId="{E89D5EE1-D717-4E5F-8220-A856C1E91E92}" type="pres">
      <dgm:prSet presAssocID="{D65A227C-8B55-44A1-A0C1-B0D049077149}" presName="parentText" presStyleLbl="node1" presStyleIdx="0" presStyleCnt="1">
        <dgm:presLayoutVars>
          <dgm:chMax val="0"/>
          <dgm:bulletEnabled val="1"/>
        </dgm:presLayoutVars>
      </dgm:prSet>
      <dgm:spPr/>
      <dgm:t>
        <a:bodyPr/>
        <a:lstStyle/>
        <a:p>
          <a:endParaRPr lang="en-US"/>
        </a:p>
      </dgm:t>
    </dgm:pt>
  </dgm:ptLst>
  <dgm:cxnLst>
    <dgm:cxn modelId="{18B06BF6-0B9B-4C68-9A56-5D6F7AF22C1C}" srcId="{C592B59C-42A8-47FE-A8DA-7004A01F413D}" destId="{D65A227C-8B55-44A1-A0C1-B0D049077149}" srcOrd="0" destOrd="0" parTransId="{C5673FD3-75F0-433A-8F16-CD0331F537B0}" sibTransId="{53FA85CB-931A-4953-BE33-D54E647052F3}"/>
    <dgm:cxn modelId="{A438A914-7AF8-4464-8DE0-693D9AA840F4}" type="presOf" srcId="{D65A227C-8B55-44A1-A0C1-B0D049077149}" destId="{E89D5EE1-D717-4E5F-8220-A856C1E91E92}" srcOrd="0" destOrd="0" presId="urn:microsoft.com/office/officeart/2005/8/layout/vList2"/>
    <dgm:cxn modelId="{CD2B50C1-D6B6-448B-BA53-7A16608B4B44}" type="presOf" srcId="{C592B59C-42A8-47FE-A8DA-7004A01F413D}" destId="{4FC71FB0-885E-47BF-86D8-9C069E09A5F3}" srcOrd="0" destOrd="0" presId="urn:microsoft.com/office/officeart/2005/8/layout/vList2"/>
    <dgm:cxn modelId="{BCFDCBC4-8210-44DB-8802-09783B8CC7AA}" type="presParOf" srcId="{4FC71FB0-885E-47BF-86D8-9C069E09A5F3}" destId="{E89D5EE1-D717-4E5F-8220-A856C1E91E92}" srcOrd="0" destOrd="0" presId="urn:microsoft.com/office/officeart/2005/8/layout/vList2"/>
  </dgm:cxnLst>
  <dgm:bg/>
  <dgm:whole/>
</dgm:dataModel>
</file>

<file path=ppt/diagrams/data3.xml><?xml version="1.0" encoding="utf-8"?>
<dgm:dataModel xmlns:dgm="http://schemas.openxmlformats.org/drawingml/2006/diagram" xmlns:a="http://schemas.openxmlformats.org/drawingml/2006/main">
  <dgm:ptLst>
    <dgm:pt modelId="{FC6ED25D-983C-4617-8FD1-76216592A3C1}" type="doc">
      <dgm:prSet loTypeId="urn:microsoft.com/office/officeart/2005/8/layout/vList2" loCatId="list" qsTypeId="urn:microsoft.com/office/officeart/2005/8/quickstyle/simple4" qsCatId="simple" csTypeId="urn:microsoft.com/office/officeart/2005/8/colors/accent4_5" csCatId="accent4" phldr="1"/>
      <dgm:spPr/>
      <dgm:t>
        <a:bodyPr/>
        <a:lstStyle/>
        <a:p>
          <a:endParaRPr lang="en-IN"/>
        </a:p>
      </dgm:t>
    </dgm:pt>
    <dgm:pt modelId="{BBCF7D72-A928-4ECB-97C3-319C0C091591}">
      <dgm:prSet/>
      <dgm:spPr>
        <a:blipFill rotWithShape="0">
          <a:blip xmlns:r="http://schemas.openxmlformats.org/officeDocument/2006/relationships" r:embed="rId1"/>
          <a:stretch>
            <a:fillRect/>
          </a:stretch>
        </a:blipFill>
      </dgm:spPr>
      <dgm:t>
        <a:bodyPr/>
        <a:lstStyle/>
        <a:p>
          <a:pPr rtl="0"/>
          <a:r>
            <a:rPr lang="en-IN" dirty="0" smtClean="0">
              <a:solidFill>
                <a:schemeClr val="accent5"/>
              </a:solidFill>
            </a:rPr>
            <a:t>INTERNAL RECORDS</a:t>
          </a:r>
          <a:endParaRPr lang="en-IN" dirty="0">
            <a:solidFill>
              <a:schemeClr val="accent5"/>
            </a:solidFill>
          </a:endParaRPr>
        </a:p>
      </dgm:t>
    </dgm:pt>
    <dgm:pt modelId="{167DCAD6-F3E4-4FE9-8D9E-545CC65B262B}" type="parTrans" cxnId="{C6622BA5-99D2-496F-9AA7-9E6955A4FF57}">
      <dgm:prSet/>
      <dgm:spPr/>
      <dgm:t>
        <a:bodyPr/>
        <a:lstStyle/>
        <a:p>
          <a:endParaRPr lang="en-IN"/>
        </a:p>
      </dgm:t>
    </dgm:pt>
    <dgm:pt modelId="{8833D54C-762E-4ED8-AB51-E72003C5B1FF}" type="sibTrans" cxnId="{C6622BA5-99D2-496F-9AA7-9E6955A4FF57}">
      <dgm:prSet/>
      <dgm:spPr/>
      <dgm:t>
        <a:bodyPr/>
        <a:lstStyle/>
        <a:p>
          <a:endParaRPr lang="en-IN"/>
        </a:p>
      </dgm:t>
    </dgm:pt>
    <dgm:pt modelId="{9554B818-6455-4F56-AD54-4AAA46339581}" type="pres">
      <dgm:prSet presAssocID="{FC6ED25D-983C-4617-8FD1-76216592A3C1}" presName="linear" presStyleCnt="0">
        <dgm:presLayoutVars>
          <dgm:animLvl val="lvl"/>
          <dgm:resizeHandles val="exact"/>
        </dgm:presLayoutVars>
      </dgm:prSet>
      <dgm:spPr/>
      <dgm:t>
        <a:bodyPr/>
        <a:lstStyle/>
        <a:p>
          <a:endParaRPr lang="en-IN"/>
        </a:p>
      </dgm:t>
    </dgm:pt>
    <dgm:pt modelId="{FC9D3ABF-4751-4F6E-BD08-5D93423D7898}" type="pres">
      <dgm:prSet presAssocID="{BBCF7D72-A928-4ECB-97C3-319C0C091591}" presName="parentText" presStyleLbl="node1" presStyleIdx="0" presStyleCnt="1">
        <dgm:presLayoutVars>
          <dgm:chMax val="0"/>
          <dgm:bulletEnabled val="1"/>
        </dgm:presLayoutVars>
      </dgm:prSet>
      <dgm:spPr/>
      <dgm:t>
        <a:bodyPr/>
        <a:lstStyle/>
        <a:p>
          <a:endParaRPr lang="en-IN"/>
        </a:p>
      </dgm:t>
    </dgm:pt>
  </dgm:ptLst>
  <dgm:cxnLst>
    <dgm:cxn modelId="{C6622BA5-99D2-496F-9AA7-9E6955A4FF57}" srcId="{FC6ED25D-983C-4617-8FD1-76216592A3C1}" destId="{BBCF7D72-A928-4ECB-97C3-319C0C091591}" srcOrd="0" destOrd="0" parTransId="{167DCAD6-F3E4-4FE9-8D9E-545CC65B262B}" sibTransId="{8833D54C-762E-4ED8-AB51-E72003C5B1FF}"/>
    <dgm:cxn modelId="{1A29D556-B70D-4F88-9B82-434F12ECDF74}" type="presOf" srcId="{BBCF7D72-A928-4ECB-97C3-319C0C091591}" destId="{FC9D3ABF-4751-4F6E-BD08-5D93423D7898}" srcOrd="0" destOrd="0" presId="urn:microsoft.com/office/officeart/2005/8/layout/vList2"/>
    <dgm:cxn modelId="{3C7C8720-9053-419A-9C91-577AA107E3A4}" type="presOf" srcId="{FC6ED25D-983C-4617-8FD1-76216592A3C1}" destId="{9554B818-6455-4F56-AD54-4AAA46339581}" srcOrd="0" destOrd="0" presId="urn:microsoft.com/office/officeart/2005/8/layout/vList2"/>
    <dgm:cxn modelId="{84CB464D-4AC3-42F3-8289-41C7C81A42F6}" type="presParOf" srcId="{9554B818-6455-4F56-AD54-4AAA46339581}" destId="{FC9D3ABF-4751-4F6E-BD08-5D93423D7898}" srcOrd="0" destOrd="0" presId="urn:microsoft.com/office/officeart/2005/8/layout/vList2"/>
  </dgm:cxnLst>
  <dgm:bg/>
  <dgm:whole/>
</dgm:dataModel>
</file>

<file path=ppt/diagrams/data30.xml><?xml version="1.0" encoding="utf-8"?>
<dgm:dataModel xmlns:dgm="http://schemas.openxmlformats.org/drawingml/2006/diagram" xmlns:a="http://schemas.openxmlformats.org/drawingml/2006/main">
  <dgm:ptLst>
    <dgm:pt modelId="{1DFE9DA1-079E-4E87-BE82-FE73AA8468F4}" type="doc">
      <dgm:prSet loTypeId="urn:microsoft.com/office/officeart/2008/layout/LinedList" loCatId="list" qsTypeId="urn:microsoft.com/office/officeart/2005/8/quickstyle/simple1" qsCatId="simple" csTypeId="urn:microsoft.com/office/officeart/2005/8/colors/colorful1#17" csCatId="colorful" phldr="1"/>
      <dgm:spPr/>
      <dgm:t>
        <a:bodyPr/>
        <a:lstStyle/>
        <a:p>
          <a:endParaRPr lang="en-US"/>
        </a:p>
      </dgm:t>
    </dgm:pt>
    <dgm:pt modelId="{309B3E8D-BE1B-4A1E-9471-F2B288C95659}">
      <dgm:prSet custT="1"/>
      <dgm:spPr/>
      <dgm:t>
        <a:bodyPr/>
        <a:lstStyle/>
        <a:p>
          <a:pPr rtl="0"/>
          <a:r>
            <a:rPr lang="en-US" sz="1600" b="1" dirty="0" smtClean="0">
              <a:latin typeface="Times New Roman" panose="02020603050405020304" pitchFamily="18" charset="0"/>
              <a:cs typeface="Times New Roman" panose="02020603050405020304" pitchFamily="18" charset="0"/>
            </a:rPr>
            <a:t>Observation: </a:t>
          </a:r>
          <a:r>
            <a:rPr lang="en-US" sz="1600" dirty="0" smtClean="0">
              <a:latin typeface="Times New Roman" panose="02020603050405020304" pitchFamily="18" charset="0"/>
              <a:cs typeface="Times New Roman" panose="02020603050405020304" pitchFamily="18" charset="0"/>
            </a:rPr>
            <a:t>Researchers can do the research by observing the as they shop or as they consume products some times they may give the customers to write there opinion and take some interviews.</a:t>
          </a:r>
        </a:p>
        <a:p>
          <a:pPr rtl="0"/>
          <a:r>
            <a:rPr lang="en-US" sz="1600" b="1" dirty="0" smtClean="0"/>
            <a:t>Ethnographic research </a:t>
          </a:r>
          <a:r>
            <a:rPr lang="en-US" sz="1600" dirty="0" smtClean="0"/>
            <a:t>refers to particular observational research approach that uses concepts and tools from anthropology and other social science disciplines to provide deep understanding of hoe people live and work.</a:t>
          </a:r>
          <a:endParaRPr lang="en-US" sz="1600" b="1" dirty="0" smtClean="0"/>
        </a:p>
        <a:p>
          <a:pPr rtl="0"/>
          <a:endParaRPr lang="en-US" sz="1600" dirty="0"/>
        </a:p>
      </dgm:t>
    </dgm:pt>
    <dgm:pt modelId="{7AD03532-F8E8-44F5-81C1-F0BDD57FC245}" type="parTrans" cxnId="{833783B9-370F-44D2-9387-D4B426DF560A}">
      <dgm:prSet/>
      <dgm:spPr/>
      <dgm:t>
        <a:bodyPr/>
        <a:lstStyle/>
        <a:p>
          <a:endParaRPr lang="en-US"/>
        </a:p>
      </dgm:t>
    </dgm:pt>
    <dgm:pt modelId="{10A2097C-6505-43C9-9EFE-EF66007CF691}" type="sibTrans" cxnId="{833783B9-370F-44D2-9387-D4B426DF560A}">
      <dgm:prSet/>
      <dgm:spPr/>
      <dgm:t>
        <a:bodyPr/>
        <a:lstStyle/>
        <a:p>
          <a:endParaRPr lang="en-US"/>
        </a:p>
      </dgm:t>
    </dgm:pt>
    <dgm:pt modelId="{2EF44382-6FA5-401B-914F-FFE07C0C9956}">
      <dgm:prSet custT="1"/>
      <dgm:spPr/>
      <dgm:t>
        <a:bodyPr/>
        <a:lstStyle/>
        <a:p>
          <a:pPr rtl="0"/>
          <a:r>
            <a:rPr lang="en-US" sz="1600" b="1" dirty="0" smtClean="0"/>
            <a:t>Focus group </a:t>
          </a:r>
          <a:r>
            <a:rPr lang="en-US" sz="1600" dirty="0" smtClean="0"/>
            <a:t>research is a gathering of six to ten people who are invited to spend a few hours with a skilled moderator in order to discuss a product, service, organization or any other entity. </a:t>
          </a:r>
          <a:r>
            <a:rPr lang="en-US" sz="1600" dirty="0" smtClean="0">
              <a:latin typeface="Times New Roman" panose="02020603050405020304" pitchFamily="18" charset="0"/>
              <a:cs typeface="Times New Roman" panose="02020603050405020304" pitchFamily="18" charset="0"/>
            </a:rPr>
            <a:t>There will be offered with some attractive gifts for their participation </a:t>
          </a:r>
          <a:endParaRPr lang="en-US" sz="1600" dirty="0" smtClean="0"/>
        </a:p>
        <a:p>
          <a:pPr rtl="0"/>
          <a:endParaRPr lang="en-US" sz="1600" dirty="0"/>
        </a:p>
      </dgm:t>
    </dgm:pt>
    <dgm:pt modelId="{BA855774-36F0-4EE2-9301-CBC4FE111233}" type="parTrans" cxnId="{884766AD-EF73-48E1-8714-153039FD935E}">
      <dgm:prSet/>
      <dgm:spPr/>
      <dgm:t>
        <a:bodyPr/>
        <a:lstStyle/>
        <a:p>
          <a:endParaRPr lang="en-US"/>
        </a:p>
      </dgm:t>
    </dgm:pt>
    <dgm:pt modelId="{F6D3303D-E5DD-4C37-AE22-92AAD70D53AF}" type="sibTrans" cxnId="{884766AD-EF73-48E1-8714-153039FD935E}">
      <dgm:prSet/>
      <dgm:spPr/>
      <dgm:t>
        <a:bodyPr/>
        <a:lstStyle/>
        <a:p>
          <a:endParaRPr lang="en-US"/>
        </a:p>
      </dgm:t>
    </dgm:pt>
    <dgm:pt modelId="{F7428C95-CA09-4630-A416-7E500EA2CA4E}">
      <dgm:prSet custT="1"/>
      <dgm:spPr/>
      <dgm:t>
        <a:bodyPr/>
        <a:lstStyle/>
        <a:p>
          <a:pPr rtl="0"/>
          <a:r>
            <a:rPr lang="en-US" sz="1600" b="1" dirty="0" smtClean="0"/>
            <a:t>Survey research </a:t>
          </a:r>
          <a:r>
            <a:rPr lang="en-US" sz="1600" dirty="0" smtClean="0"/>
            <a:t>is best suited for descriptive research. Companies undertake surveys to  learn about people ‘s knowledge ,beliefs ,preferences and satisfaction.</a:t>
          </a:r>
          <a:endParaRPr lang="en-US" sz="1600" dirty="0"/>
        </a:p>
      </dgm:t>
    </dgm:pt>
    <dgm:pt modelId="{8F5B171C-7780-4A5D-89C0-C2C8AE8D14AC}" type="parTrans" cxnId="{97E07400-FC4F-421F-A73C-3BFD64083E9B}">
      <dgm:prSet/>
      <dgm:spPr/>
      <dgm:t>
        <a:bodyPr/>
        <a:lstStyle/>
        <a:p>
          <a:endParaRPr lang="en-US"/>
        </a:p>
      </dgm:t>
    </dgm:pt>
    <dgm:pt modelId="{B78FA0C8-71C4-4D96-B1A0-5AB1C01C8A87}" type="sibTrans" cxnId="{97E07400-FC4F-421F-A73C-3BFD64083E9B}">
      <dgm:prSet/>
      <dgm:spPr/>
      <dgm:t>
        <a:bodyPr/>
        <a:lstStyle/>
        <a:p>
          <a:endParaRPr lang="en-US"/>
        </a:p>
      </dgm:t>
    </dgm:pt>
    <dgm:pt modelId="{17118BEB-15F2-4DD8-BDDE-DE49A1D8C09A}">
      <dgm:prSet custT="1"/>
      <dgm:spPr/>
      <dgm:t>
        <a:bodyPr/>
        <a:lstStyle/>
        <a:p>
          <a:pPr rtl="0"/>
          <a:r>
            <a:rPr lang="en-US" sz="1600" b="1" dirty="0" smtClean="0"/>
            <a:t>Behavioral data is </a:t>
          </a:r>
          <a:r>
            <a:rPr lang="en-US" sz="1600" dirty="0" smtClean="0"/>
            <a:t>an approach in which customers actual purchases reflect the preferences and are normally more reliable than memory -based statements made in </a:t>
          </a:r>
          <a:r>
            <a:rPr lang="en-US" sz="1600" dirty="0" smtClean="0"/>
            <a:t>surveys</a:t>
          </a:r>
        </a:p>
        <a:p>
          <a:pPr rtl="0"/>
          <a:endParaRPr lang="en-US" sz="1500" dirty="0"/>
        </a:p>
      </dgm:t>
    </dgm:pt>
    <dgm:pt modelId="{16AF25F7-6653-4F05-8BEB-EAD2DD0B0BC0}" type="parTrans" cxnId="{BDE95A80-38BE-4385-81BF-058B3D2E87A6}">
      <dgm:prSet/>
      <dgm:spPr/>
      <dgm:t>
        <a:bodyPr/>
        <a:lstStyle/>
        <a:p>
          <a:endParaRPr lang="en-US"/>
        </a:p>
      </dgm:t>
    </dgm:pt>
    <dgm:pt modelId="{6EC236F5-8DCF-4C9E-B18F-CD883E793943}" type="sibTrans" cxnId="{BDE95A80-38BE-4385-81BF-058B3D2E87A6}">
      <dgm:prSet/>
      <dgm:spPr/>
      <dgm:t>
        <a:bodyPr/>
        <a:lstStyle/>
        <a:p>
          <a:endParaRPr lang="en-US"/>
        </a:p>
      </dgm:t>
    </dgm:pt>
    <dgm:pt modelId="{33881880-6852-4E8A-B20E-A3EB22E3997C}" type="pres">
      <dgm:prSet presAssocID="{1DFE9DA1-079E-4E87-BE82-FE73AA8468F4}" presName="vert0" presStyleCnt="0">
        <dgm:presLayoutVars>
          <dgm:dir/>
          <dgm:animOne val="branch"/>
          <dgm:animLvl val="lvl"/>
        </dgm:presLayoutVars>
      </dgm:prSet>
      <dgm:spPr/>
      <dgm:t>
        <a:bodyPr/>
        <a:lstStyle/>
        <a:p>
          <a:endParaRPr lang="en-US"/>
        </a:p>
      </dgm:t>
    </dgm:pt>
    <dgm:pt modelId="{D2A882AD-90B0-4066-AE40-BE35D4F4598E}" type="pres">
      <dgm:prSet presAssocID="{309B3E8D-BE1B-4A1E-9471-F2B288C95659}" presName="thickLine" presStyleLbl="alignNode1" presStyleIdx="0" presStyleCnt="4"/>
      <dgm:spPr/>
    </dgm:pt>
    <dgm:pt modelId="{ED9F523B-A661-4FEF-8A42-BF21C18B8EA3}" type="pres">
      <dgm:prSet presAssocID="{309B3E8D-BE1B-4A1E-9471-F2B288C95659}" presName="horz1" presStyleCnt="0"/>
      <dgm:spPr/>
    </dgm:pt>
    <dgm:pt modelId="{4852AB3D-87E8-4424-BB97-B8471938B412}" type="pres">
      <dgm:prSet presAssocID="{309B3E8D-BE1B-4A1E-9471-F2B288C95659}" presName="tx1" presStyleLbl="revTx" presStyleIdx="0" presStyleCnt="4" custLinFactNeighborY="8268"/>
      <dgm:spPr/>
      <dgm:t>
        <a:bodyPr/>
        <a:lstStyle/>
        <a:p>
          <a:endParaRPr lang="en-US"/>
        </a:p>
      </dgm:t>
    </dgm:pt>
    <dgm:pt modelId="{3371C1F1-D74E-42A0-98FC-C9473C9F69A6}" type="pres">
      <dgm:prSet presAssocID="{309B3E8D-BE1B-4A1E-9471-F2B288C95659}" presName="vert1" presStyleCnt="0"/>
      <dgm:spPr/>
    </dgm:pt>
    <dgm:pt modelId="{58434C67-28A6-4480-8F0C-785A6A97DE8D}" type="pres">
      <dgm:prSet presAssocID="{2EF44382-6FA5-401B-914F-FFE07C0C9956}" presName="thickLine" presStyleLbl="alignNode1" presStyleIdx="1" presStyleCnt="4" custLinFactNeighborX="-713" custLinFactNeighborY="26182"/>
      <dgm:spPr/>
    </dgm:pt>
    <dgm:pt modelId="{E8633325-1638-45C8-B15F-3FA8F9922832}" type="pres">
      <dgm:prSet presAssocID="{2EF44382-6FA5-401B-914F-FFE07C0C9956}" presName="horz1" presStyleCnt="0"/>
      <dgm:spPr/>
    </dgm:pt>
    <dgm:pt modelId="{5F2E31F4-D594-4F48-B9CD-D3AD030C0085}" type="pres">
      <dgm:prSet presAssocID="{2EF44382-6FA5-401B-914F-FFE07C0C9956}" presName="tx1" presStyleLbl="revTx" presStyleIdx="1" presStyleCnt="4" custLinFactNeighborY="27560"/>
      <dgm:spPr/>
      <dgm:t>
        <a:bodyPr/>
        <a:lstStyle/>
        <a:p>
          <a:endParaRPr lang="en-US"/>
        </a:p>
      </dgm:t>
    </dgm:pt>
    <dgm:pt modelId="{FAA59315-8A1C-4967-82A2-A95DAE0B2409}" type="pres">
      <dgm:prSet presAssocID="{2EF44382-6FA5-401B-914F-FFE07C0C9956}" presName="vert1" presStyleCnt="0"/>
      <dgm:spPr/>
    </dgm:pt>
    <dgm:pt modelId="{8433D21E-8714-44B3-A935-8B3B392DA599}" type="pres">
      <dgm:prSet presAssocID="{F7428C95-CA09-4630-A416-7E500EA2CA4E}" presName="thickLine" presStyleLbl="alignNode1" presStyleIdx="2" presStyleCnt="4"/>
      <dgm:spPr/>
    </dgm:pt>
    <dgm:pt modelId="{8B1E6E1C-9650-496E-9F2F-511E090369F6}" type="pres">
      <dgm:prSet presAssocID="{F7428C95-CA09-4630-A416-7E500EA2CA4E}" presName="horz1" presStyleCnt="0"/>
      <dgm:spPr/>
    </dgm:pt>
    <dgm:pt modelId="{1C3C6415-685E-4C6F-880A-E8FB1DB3B033}" type="pres">
      <dgm:prSet presAssocID="{F7428C95-CA09-4630-A416-7E500EA2CA4E}" presName="tx1" presStyleLbl="revTx" presStyleIdx="2" presStyleCnt="4" custLinFactNeighborY="8268"/>
      <dgm:spPr/>
      <dgm:t>
        <a:bodyPr/>
        <a:lstStyle/>
        <a:p>
          <a:endParaRPr lang="en-US"/>
        </a:p>
      </dgm:t>
    </dgm:pt>
    <dgm:pt modelId="{9DD7C59F-A765-43E6-ACA6-912E894162F5}" type="pres">
      <dgm:prSet presAssocID="{F7428C95-CA09-4630-A416-7E500EA2CA4E}" presName="vert1" presStyleCnt="0"/>
      <dgm:spPr/>
    </dgm:pt>
    <dgm:pt modelId="{DCBD1D72-F106-4590-A052-F28003986377}" type="pres">
      <dgm:prSet presAssocID="{17118BEB-15F2-4DD8-BDDE-DE49A1D8C09A}" presName="thickLine" presStyleLbl="alignNode1" presStyleIdx="3" presStyleCnt="4"/>
      <dgm:spPr/>
    </dgm:pt>
    <dgm:pt modelId="{A45F2079-30F2-4441-91E2-BCDE2D7802DB}" type="pres">
      <dgm:prSet presAssocID="{17118BEB-15F2-4DD8-BDDE-DE49A1D8C09A}" presName="horz1" presStyleCnt="0"/>
      <dgm:spPr/>
    </dgm:pt>
    <dgm:pt modelId="{5D2D289F-0A85-44A7-B3E2-836ACB68C5B9}" type="pres">
      <dgm:prSet presAssocID="{17118BEB-15F2-4DD8-BDDE-DE49A1D8C09A}" presName="tx1" presStyleLbl="revTx" presStyleIdx="3" presStyleCnt="4"/>
      <dgm:spPr/>
      <dgm:t>
        <a:bodyPr/>
        <a:lstStyle/>
        <a:p>
          <a:endParaRPr lang="en-US"/>
        </a:p>
      </dgm:t>
    </dgm:pt>
    <dgm:pt modelId="{C9B33D73-F109-458D-94C0-6A830EB9501E}" type="pres">
      <dgm:prSet presAssocID="{17118BEB-15F2-4DD8-BDDE-DE49A1D8C09A}" presName="vert1" presStyleCnt="0"/>
      <dgm:spPr/>
    </dgm:pt>
  </dgm:ptLst>
  <dgm:cxnLst>
    <dgm:cxn modelId="{97E07400-FC4F-421F-A73C-3BFD64083E9B}" srcId="{1DFE9DA1-079E-4E87-BE82-FE73AA8468F4}" destId="{F7428C95-CA09-4630-A416-7E500EA2CA4E}" srcOrd="2" destOrd="0" parTransId="{8F5B171C-7780-4A5D-89C0-C2C8AE8D14AC}" sibTransId="{B78FA0C8-71C4-4D96-B1A0-5AB1C01C8A87}"/>
    <dgm:cxn modelId="{0FEE2916-D718-492B-BA36-5D427AA70063}" type="presOf" srcId="{1DFE9DA1-079E-4E87-BE82-FE73AA8468F4}" destId="{33881880-6852-4E8A-B20E-A3EB22E3997C}" srcOrd="0" destOrd="0" presId="urn:microsoft.com/office/officeart/2008/layout/LinedList"/>
    <dgm:cxn modelId="{8C913DA2-F3C8-42C2-8C7F-B517433DB32A}" type="presOf" srcId="{17118BEB-15F2-4DD8-BDDE-DE49A1D8C09A}" destId="{5D2D289F-0A85-44A7-B3E2-836ACB68C5B9}" srcOrd="0" destOrd="0" presId="urn:microsoft.com/office/officeart/2008/layout/LinedList"/>
    <dgm:cxn modelId="{67FF89C6-8590-42C6-B788-6A8489E09723}" type="presOf" srcId="{309B3E8D-BE1B-4A1E-9471-F2B288C95659}" destId="{4852AB3D-87E8-4424-BB97-B8471938B412}" srcOrd="0" destOrd="0" presId="urn:microsoft.com/office/officeart/2008/layout/LinedList"/>
    <dgm:cxn modelId="{884766AD-EF73-48E1-8714-153039FD935E}" srcId="{1DFE9DA1-079E-4E87-BE82-FE73AA8468F4}" destId="{2EF44382-6FA5-401B-914F-FFE07C0C9956}" srcOrd="1" destOrd="0" parTransId="{BA855774-36F0-4EE2-9301-CBC4FE111233}" sibTransId="{F6D3303D-E5DD-4C37-AE22-92AAD70D53AF}"/>
    <dgm:cxn modelId="{BDE95A80-38BE-4385-81BF-058B3D2E87A6}" srcId="{1DFE9DA1-079E-4E87-BE82-FE73AA8468F4}" destId="{17118BEB-15F2-4DD8-BDDE-DE49A1D8C09A}" srcOrd="3" destOrd="0" parTransId="{16AF25F7-6653-4F05-8BEB-EAD2DD0B0BC0}" sibTransId="{6EC236F5-8DCF-4C9E-B18F-CD883E793943}"/>
    <dgm:cxn modelId="{8DBC4911-C588-4AF2-B7B4-6E1BFCF76419}" type="presOf" srcId="{F7428C95-CA09-4630-A416-7E500EA2CA4E}" destId="{1C3C6415-685E-4C6F-880A-E8FB1DB3B033}" srcOrd="0" destOrd="0" presId="urn:microsoft.com/office/officeart/2008/layout/LinedList"/>
    <dgm:cxn modelId="{C0FC5ADD-7FF5-4CAD-AF4D-575ED872B954}" type="presOf" srcId="{2EF44382-6FA5-401B-914F-FFE07C0C9956}" destId="{5F2E31F4-D594-4F48-B9CD-D3AD030C0085}" srcOrd="0" destOrd="0" presId="urn:microsoft.com/office/officeart/2008/layout/LinedList"/>
    <dgm:cxn modelId="{833783B9-370F-44D2-9387-D4B426DF560A}" srcId="{1DFE9DA1-079E-4E87-BE82-FE73AA8468F4}" destId="{309B3E8D-BE1B-4A1E-9471-F2B288C95659}" srcOrd="0" destOrd="0" parTransId="{7AD03532-F8E8-44F5-81C1-F0BDD57FC245}" sibTransId="{10A2097C-6505-43C9-9EFE-EF66007CF691}"/>
    <dgm:cxn modelId="{86BDD82E-3229-4A46-A374-ECAC60FD76F5}" type="presParOf" srcId="{33881880-6852-4E8A-B20E-A3EB22E3997C}" destId="{D2A882AD-90B0-4066-AE40-BE35D4F4598E}" srcOrd="0" destOrd="0" presId="urn:microsoft.com/office/officeart/2008/layout/LinedList"/>
    <dgm:cxn modelId="{29C8A21E-F3A0-40FB-9B16-F29864A22027}" type="presParOf" srcId="{33881880-6852-4E8A-B20E-A3EB22E3997C}" destId="{ED9F523B-A661-4FEF-8A42-BF21C18B8EA3}" srcOrd="1" destOrd="0" presId="urn:microsoft.com/office/officeart/2008/layout/LinedList"/>
    <dgm:cxn modelId="{38D22032-383C-47D5-AF16-673FD0F755E7}" type="presParOf" srcId="{ED9F523B-A661-4FEF-8A42-BF21C18B8EA3}" destId="{4852AB3D-87E8-4424-BB97-B8471938B412}" srcOrd="0" destOrd="0" presId="urn:microsoft.com/office/officeart/2008/layout/LinedList"/>
    <dgm:cxn modelId="{1F51B525-CA6E-47E2-BEDD-FB6058343D8D}" type="presParOf" srcId="{ED9F523B-A661-4FEF-8A42-BF21C18B8EA3}" destId="{3371C1F1-D74E-42A0-98FC-C9473C9F69A6}" srcOrd="1" destOrd="0" presId="urn:microsoft.com/office/officeart/2008/layout/LinedList"/>
    <dgm:cxn modelId="{43E239DC-21F2-48DB-9287-2BFDBF387711}" type="presParOf" srcId="{33881880-6852-4E8A-B20E-A3EB22E3997C}" destId="{58434C67-28A6-4480-8F0C-785A6A97DE8D}" srcOrd="2" destOrd="0" presId="urn:microsoft.com/office/officeart/2008/layout/LinedList"/>
    <dgm:cxn modelId="{44B483C2-0B9F-4CAE-8439-EBC0361FAEC1}" type="presParOf" srcId="{33881880-6852-4E8A-B20E-A3EB22E3997C}" destId="{E8633325-1638-45C8-B15F-3FA8F9922832}" srcOrd="3" destOrd="0" presId="urn:microsoft.com/office/officeart/2008/layout/LinedList"/>
    <dgm:cxn modelId="{B54F2CE1-8DF1-4B8B-B4C3-2FE4C5345B67}" type="presParOf" srcId="{E8633325-1638-45C8-B15F-3FA8F9922832}" destId="{5F2E31F4-D594-4F48-B9CD-D3AD030C0085}" srcOrd="0" destOrd="0" presId="urn:microsoft.com/office/officeart/2008/layout/LinedList"/>
    <dgm:cxn modelId="{56E3B43B-D430-485F-87D2-3593A1E0BD30}" type="presParOf" srcId="{E8633325-1638-45C8-B15F-3FA8F9922832}" destId="{FAA59315-8A1C-4967-82A2-A95DAE0B2409}" srcOrd="1" destOrd="0" presId="urn:microsoft.com/office/officeart/2008/layout/LinedList"/>
    <dgm:cxn modelId="{7627E8C2-34B3-4F23-8EF8-115A76ED3CE2}" type="presParOf" srcId="{33881880-6852-4E8A-B20E-A3EB22E3997C}" destId="{8433D21E-8714-44B3-A935-8B3B392DA599}" srcOrd="4" destOrd="0" presId="urn:microsoft.com/office/officeart/2008/layout/LinedList"/>
    <dgm:cxn modelId="{B5941C31-1AAE-492A-BBE5-90FBF054B1AF}" type="presParOf" srcId="{33881880-6852-4E8A-B20E-A3EB22E3997C}" destId="{8B1E6E1C-9650-496E-9F2F-511E090369F6}" srcOrd="5" destOrd="0" presId="urn:microsoft.com/office/officeart/2008/layout/LinedList"/>
    <dgm:cxn modelId="{2479DA1B-B702-41FB-B63B-2BEF79D35B70}" type="presParOf" srcId="{8B1E6E1C-9650-496E-9F2F-511E090369F6}" destId="{1C3C6415-685E-4C6F-880A-E8FB1DB3B033}" srcOrd="0" destOrd="0" presId="urn:microsoft.com/office/officeart/2008/layout/LinedList"/>
    <dgm:cxn modelId="{CFE957AC-0F0B-44D6-B7BE-D6DCD0D818BF}" type="presParOf" srcId="{8B1E6E1C-9650-496E-9F2F-511E090369F6}" destId="{9DD7C59F-A765-43E6-ACA6-912E894162F5}" srcOrd="1" destOrd="0" presId="urn:microsoft.com/office/officeart/2008/layout/LinedList"/>
    <dgm:cxn modelId="{10F7F6C6-1048-4014-B352-2DD1FA53A56B}" type="presParOf" srcId="{33881880-6852-4E8A-B20E-A3EB22E3997C}" destId="{DCBD1D72-F106-4590-A052-F28003986377}" srcOrd="6" destOrd="0" presId="urn:microsoft.com/office/officeart/2008/layout/LinedList"/>
    <dgm:cxn modelId="{D51FDFE8-1D41-4845-9592-A28D9AECD1FE}" type="presParOf" srcId="{33881880-6852-4E8A-B20E-A3EB22E3997C}" destId="{A45F2079-30F2-4441-91E2-BCDE2D7802DB}" srcOrd="7" destOrd="0" presId="urn:microsoft.com/office/officeart/2008/layout/LinedList"/>
    <dgm:cxn modelId="{0A5FD183-8F0D-411D-9EE7-87B4A8D28270}" type="presParOf" srcId="{A45F2079-30F2-4441-91E2-BCDE2D7802DB}" destId="{5D2D289F-0A85-44A7-B3E2-836ACB68C5B9}" srcOrd="0" destOrd="0" presId="urn:microsoft.com/office/officeart/2008/layout/LinedList"/>
    <dgm:cxn modelId="{DF5F35F5-BB86-48BD-887A-7CFB2B22E53E}" type="presParOf" srcId="{A45F2079-30F2-4441-91E2-BCDE2D7802DB}" destId="{C9B33D73-F109-458D-94C0-6A830EB9501E}" srcOrd="1" destOrd="0" presId="urn:microsoft.com/office/officeart/2008/layout/LinedList"/>
  </dgm:cxnLst>
  <dgm:bg/>
  <dgm:whole/>
</dgm:dataModel>
</file>

<file path=ppt/diagrams/data31.xml><?xml version="1.0" encoding="utf-8"?>
<dgm:dataModel xmlns:dgm="http://schemas.openxmlformats.org/drawingml/2006/diagram" xmlns:a="http://schemas.openxmlformats.org/drawingml/2006/main">
  <dgm:ptLst>
    <dgm:pt modelId="{4EA3CBCC-3CB2-4025-8435-2C0D10C4DB81}" type="doc">
      <dgm:prSet loTypeId="urn:microsoft.com/office/officeart/2005/8/layout/vList2" loCatId="list" qsTypeId="urn:microsoft.com/office/officeart/2005/8/quickstyle/3d1" qsCatId="3D" csTypeId="urn:microsoft.com/office/officeart/2005/8/colors/colorful4" csCatId="colorful"/>
      <dgm:spPr/>
      <dgm:t>
        <a:bodyPr/>
        <a:lstStyle/>
        <a:p>
          <a:endParaRPr lang="en-US"/>
        </a:p>
      </dgm:t>
    </dgm:pt>
    <dgm:pt modelId="{AA86DB8C-429F-4956-AA4F-94B303B14B7E}">
      <dgm:prSet/>
      <dgm:spPr/>
      <dgm:t>
        <a:bodyPr/>
        <a:lstStyle/>
        <a:p>
          <a:pPr rtl="0"/>
          <a:r>
            <a:rPr lang="en-US" dirty="0" smtClean="0"/>
            <a:t>CONT….</a:t>
          </a:r>
          <a:endParaRPr lang="en-US" dirty="0"/>
        </a:p>
      </dgm:t>
    </dgm:pt>
    <dgm:pt modelId="{1382BE77-0714-464A-B09B-EB7CA60E61C2}" type="parTrans" cxnId="{1F0228EE-67A5-4F86-9736-01DA5EA35E32}">
      <dgm:prSet/>
      <dgm:spPr/>
      <dgm:t>
        <a:bodyPr/>
        <a:lstStyle/>
        <a:p>
          <a:endParaRPr lang="en-US"/>
        </a:p>
      </dgm:t>
    </dgm:pt>
    <dgm:pt modelId="{9D8B4414-F377-4CC7-876E-C730B9B44414}" type="sibTrans" cxnId="{1F0228EE-67A5-4F86-9736-01DA5EA35E32}">
      <dgm:prSet/>
      <dgm:spPr/>
      <dgm:t>
        <a:bodyPr/>
        <a:lstStyle/>
        <a:p>
          <a:endParaRPr lang="en-US"/>
        </a:p>
      </dgm:t>
    </dgm:pt>
    <dgm:pt modelId="{912C7C25-7AFC-432C-B1F8-13AAE1664448}" type="pres">
      <dgm:prSet presAssocID="{4EA3CBCC-3CB2-4025-8435-2C0D10C4DB81}" presName="linear" presStyleCnt="0">
        <dgm:presLayoutVars>
          <dgm:animLvl val="lvl"/>
          <dgm:resizeHandles val="exact"/>
        </dgm:presLayoutVars>
      </dgm:prSet>
      <dgm:spPr/>
      <dgm:t>
        <a:bodyPr/>
        <a:lstStyle/>
        <a:p>
          <a:endParaRPr lang="en-US"/>
        </a:p>
      </dgm:t>
    </dgm:pt>
    <dgm:pt modelId="{F007A253-022B-4305-9143-F624C60E5865}" type="pres">
      <dgm:prSet presAssocID="{AA86DB8C-429F-4956-AA4F-94B303B14B7E}" presName="parentText" presStyleLbl="node1" presStyleIdx="0" presStyleCnt="1">
        <dgm:presLayoutVars>
          <dgm:chMax val="0"/>
          <dgm:bulletEnabled val="1"/>
        </dgm:presLayoutVars>
      </dgm:prSet>
      <dgm:spPr/>
      <dgm:t>
        <a:bodyPr/>
        <a:lstStyle/>
        <a:p>
          <a:endParaRPr lang="en-US"/>
        </a:p>
      </dgm:t>
    </dgm:pt>
  </dgm:ptLst>
  <dgm:cxnLst>
    <dgm:cxn modelId="{4051A884-9881-481D-9EC3-4E548A9BB083}" type="presOf" srcId="{4EA3CBCC-3CB2-4025-8435-2C0D10C4DB81}" destId="{912C7C25-7AFC-432C-B1F8-13AAE1664448}" srcOrd="0" destOrd="0" presId="urn:microsoft.com/office/officeart/2005/8/layout/vList2"/>
    <dgm:cxn modelId="{6DF96BA7-3052-4309-BEB3-258A468837BB}" type="presOf" srcId="{AA86DB8C-429F-4956-AA4F-94B303B14B7E}" destId="{F007A253-022B-4305-9143-F624C60E5865}" srcOrd="0" destOrd="0" presId="urn:microsoft.com/office/officeart/2005/8/layout/vList2"/>
    <dgm:cxn modelId="{1F0228EE-67A5-4F86-9736-01DA5EA35E32}" srcId="{4EA3CBCC-3CB2-4025-8435-2C0D10C4DB81}" destId="{AA86DB8C-429F-4956-AA4F-94B303B14B7E}" srcOrd="0" destOrd="0" parTransId="{1382BE77-0714-464A-B09B-EB7CA60E61C2}" sibTransId="{9D8B4414-F377-4CC7-876E-C730B9B44414}"/>
    <dgm:cxn modelId="{1E422029-DCB7-496F-9895-72D809033471}" type="presParOf" srcId="{912C7C25-7AFC-432C-B1F8-13AAE1664448}" destId="{F007A253-022B-4305-9143-F624C60E5865}" srcOrd="0" destOrd="0" presId="urn:microsoft.com/office/officeart/2005/8/layout/vList2"/>
  </dgm:cxnLst>
  <dgm:bg/>
  <dgm:whole/>
</dgm:dataModel>
</file>

<file path=ppt/diagrams/data32.xml><?xml version="1.0" encoding="utf-8"?>
<dgm:dataModel xmlns:dgm="http://schemas.openxmlformats.org/drawingml/2006/diagram" xmlns:a="http://schemas.openxmlformats.org/drawingml/2006/main">
  <dgm:ptLst>
    <dgm:pt modelId="{C0D58AF3-8A2D-40F4-B8C8-A0BF5AAF0202}" type="doc">
      <dgm:prSet loTypeId="urn:microsoft.com/office/officeart/2005/8/layout/target3" loCatId="list" qsTypeId="urn:microsoft.com/office/officeart/2005/8/quickstyle/simple5" qsCatId="simple" csTypeId="urn:microsoft.com/office/officeart/2005/8/colors/colorful1#18" csCatId="colorful"/>
      <dgm:spPr/>
      <dgm:t>
        <a:bodyPr/>
        <a:lstStyle/>
        <a:p>
          <a:endParaRPr lang="en-US"/>
        </a:p>
      </dgm:t>
    </dgm:pt>
    <dgm:pt modelId="{2E4D992A-7EF3-4261-970C-15DFB08CAA79}">
      <dgm:prSet/>
      <dgm:spPr/>
      <dgm:t>
        <a:bodyPr/>
        <a:lstStyle/>
        <a:p>
          <a:pPr rtl="0"/>
          <a:r>
            <a:rPr lang="en-US" b="1" dirty="0" smtClean="0"/>
            <a:t>Experimental research </a:t>
          </a:r>
          <a:r>
            <a:rPr lang="en-US" dirty="0" smtClean="0"/>
            <a:t>refers to thee most scientifically valid research of which the purpose is to capture cause and effect relationships by eliminating competing explanations of the observed findings. </a:t>
          </a:r>
          <a:endParaRPr lang="en-US" dirty="0"/>
        </a:p>
      </dgm:t>
    </dgm:pt>
    <dgm:pt modelId="{E4C43B94-56A8-4110-A7F9-22260F2C1E3D}" type="parTrans" cxnId="{1A63FEA4-14F1-4408-9280-C8D74A76949B}">
      <dgm:prSet/>
      <dgm:spPr/>
      <dgm:t>
        <a:bodyPr/>
        <a:lstStyle/>
        <a:p>
          <a:endParaRPr lang="en-US"/>
        </a:p>
      </dgm:t>
    </dgm:pt>
    <dgm:pt modelId="{B70F961D-7480-402B-86E8-B8E47193F9AB}" type="sibTrans" cxnId="{1A63FEA4-14F1-4408-9280-C8D74A76949B}">
      <dgm:prSet/>
      <dgm:spPr/>
      <dgm:t>
        <a:bodyPr/>
        <a:lstStyle/>
        <a:p>
          <a:endParaRPr lang="en-US"/>
        </a:p>
      </dgm:t>
    </dgm:pt>
    <dgm:pt modelId="{677FA09E-57A6-45FF-93EE-17AF20AAE9ED}">
      <dgm:prSet/>
      <dgm:spPr/>
      <dgm:t>
        <a:bodyPr/>
        <a:lstStyle/>
        <a:p>
          <a:pPr rtl="0"/>
          <a:r>
            <a:rPr lang="en-US" b="1" dirty="0" smtClean="0"/>
            <a:t>Research instruments </a:t>
          </a:r>
          <a:r>
            <a:rPr lang="en-US" dirty="0" smtClean="0"/>
            <a:t>:- marketing researchers have a three main research instruments :-</a:t>
          </a:r>
          <a:endParaRPr lang="en-US" dirty="0"/>
        </a:p>
      </dgm:t>
    </dgm:pt>
    <dgm:pt modelId="{D5BCBE01-18CF-4D43-85C5-91C23ABB4ECB}" type="parTrans" cxnId="{DF0B6F80-1F67-4B05-A68F-D555DCE5694A}">
      <dgm:prSet/>
      <dgm:spPr/>
      <dgm:t>
        <a:bodyPr/>
        <a:lstStyle/>
        <a:p>
          <a:endParaRPr lang="en-US"/>
        </a:p>
      </dgm:t>
    </dgm:pt>
    <dgm:pt modelId="{E0AC2E99-8912-4D34-9934-AF1E4259D013}" type="sibTrans" cxnId="{DF0B6F80-1F67-4B05-A68F-D555DCE5694A}">
      <dgm:prSet/>
      <dgm:spPr/>
      <dgm:t>
        <a:bodyPr/>
        <a:lstStyle/>
        <a:p>
          <a:endParaRPr lang="en-US"/>
        </a:p>
      </dgm:t>
    </dgm:pt>
    <dgm:pt modelId="{394D3C7A-9039-4814-A1AC-A829B6F86E74}">
      <dgm:prSet/>
      <dgm:spPr/>
      <dgm:t>
        <a:bodyPr/>
        <a:lstStyle/>
        <a:p>
          <a:pPr rtl="0"/>
          <a:r>
            <a:rPr lang="en-US" dirty="0" smtClean="0"/>
            <a:t>Questionnaires </a:t>
          </a:r>
          <a:endParaRPr lang="en-US" dirty="0"/>
        </a:p>
      </dgm:t>
    </dgm:pt>
    <dgm:pt modelId="{0DF99645-24B9-4FEA-B838-A6E81D5DEE2B}" type="parTrans" cxnId="{E48B4471-9701-47EE-B575-C6A95BF5AA36}">
      <dgm:prSet/>
      <dgm:spPr/>
      <dgm:t>
        <a:bodyPr/>
        <a:lstStyle/>
        <a:p>
          <a:endParaRPr lang="en-US"/>
        </a:p>
      </dgm:t>
    </dgm:pt>
    <dgm:pt modelId="{1F5826B9-BAE4-40E1-B287-49A30414AE42}" type="sibTrans" cxnId="{E48B4471-9701-47EE-B575-C6A95BF5AA36}">
      <dgm:prSet/>
      <dgm:spPr/>
      <dgm:t>
        <a:bodyPr/>
        <a:lstStyle/>
        <a:p>
          <a:endParaRPr lang="en-US"/>
        </a:p>
      </dgm:t>
    </dgm:pt>
    <dgm:pt modelId="{363ED4FE-4C8B-4970-BC1F-FD1E57BA8918}">
      <dgm:prSet/>
      <dgm:spPr/>
      <dgm:t>
        <a:bodyPr/>
        <a:lstStyle/>
        <a:p>
          <a:pPr rtl="0"/>
          <a:r>
            <a:rPr lang="en-US" dirty="0" smtClean="0"/>
            <a:t>Qualitative measures</a:t>
          </a:r>
          <a:endParaRPr lang="en-US" dirty="0"/>
        </a:p>
      </dgm:t>
    </dgm:pt>
    <dgm:pt modelId="{510787E6-ED56-4526-ABC7-DB8EFBDB5AF7}" type="parTrans" cxnId="{ACB328AE-7432-433B-B9D6-B16D1A5A6A87}">
      <dgm:prSet/>
      <dgm:spPr/>
      <dgm:t>
        <a:bodyPr/>
        <a:lstStyle/>
        <a:p>
          <a:endParaRPr lang="en-US"/>
        </a:p>
      </dgm:t>
    </dgm:pt>
    <dgm:pt modelId="{3797F657-4CB5-4A4A-8DAC-CC251D2AA97F}" type="sibTrans" cxnId="{ACB328AE-7432-433B-B9D6-B16D1A5A6A87}">
      <dgm:prSet/>
      <dgm:spPr/>
      <dgm:t>
        <a:bodyPr/>
        <a:lstStyle/>
        <a:p>
          <a:endParaRPr lang="en-US"/>
        </a:p>
      </dgm:t>
    </dgm:pt>
    <dgm:pt modelId="{F0FB3FD6-8DB1-407E-B463-D6E984FF354A}">
      <dgm:prSet/>
      <dgm:spPr/>
      <dgm:t>
        <a:bodyPr/>
        <a:lstStyle/>
        <a:p>
          <a:pPr rtl="0"/>
          <a:r>
            <a:rPr lang="en-US" dirty="0" smtClean="0"/>
            <a:t>Technological devices</a:t>
          </a:r>
          <a:endParaRPr lang="en-US" dirty="0"/>
        </a:p>
      </dgm:t>
    </dgm:pt>
    <dgm:pt modelId="{9ADD09EE-3D6F-4F7C-B87F-23B84D450DA7}" type="parTrans" cxnId="{8E27F723-512A-4E85-AED0-CD9508D7D51B}">
      <dgm:prSet/>
      <dgm:spPr/>
      <dgm:t>
        <a:bodyPr/>
        <a:lstStyle/>
        <a:p>
          <a:endParaRPr lang="en-US"/>
        </a:p>
      </dgm:t>
    </dgm:pt>
    <dgm:pt modelId="{CE7A0EAB-C9D6-4411-907A-74C97D24BAC8}" type="sibTrans" cxnId="{8E27F723-512A-4E85-AED0-CD9508D7D51B}">
      <dgm:prSet/>
      <dgm:spPr/>
      <dgm:t>
        <a:bodyPr/>
        <a:lstStyle/>
        <a:p>
          <a:endParaRPr lang="en-US"/>
        </a:p>
      </dgm:t>
    </dgm:pt>
    <dgm:pt modelId="{3E52BBEF-6A1E-49EA-8F77-D202786E9B0D}" type="pres">
      <dgm:prSet presAssocID="{C0D58AF3-8A2D-40F4-B8C8-A0BF5AAF0202}" presName="Name0" presStyleCnt="0">
        <dgm:presLayoutVars>
          <dgm:chMax val="7"/>
          <dgm:dir/>
          <dgm:animLvl val="lvl"/>
          <dgm:resizeHandles val="exact"/>
        </dgm:presLayoutVars>
      </dgm:prSet>
      <dgm:spPr/>
      <dgm:t>
        <a:bodyPr/>
        <a:lstStyle/>
        <a:p>
          <a:endParaRPr lang="en-US"/>
        </a:p>
      </dgm:t>
    </dgm:pt>
    <dgm:pt modelId="{DAD815BD-0134-403C-AFB9-12A14ADA12C3}" type="pres">
      <dgm:prSet presAssocID="{2E4D992A-7EF3-4261-970C-15DFB08CAA79}" presName="circle1" presStyleLbl="node1" presStyleIdx="0" presStyleCnt="2"/>
      <dgm:spPr/>
    </dgm:pt>
    <dgm:pt modelId="{803BC0EA-879E-4D92-A48C-C4BABD57264B}" type="pres">
      <dgm:prSet presAssocID="{2E4D992A-7EF3-4261-970C-15DFB08CAA79}" presName="space" presStyleCnt="0"/>
      <dgm:spPr/>
    </dgm:pt>
    <dgm:pt modelId="{AF9EF316-2B79-47BD-9603-81D9A5FEA01C}" type="pres">
      <dgm:prSet presAssocID="{2E4D992A-7EF3-4261-970C-15DFB08CAA79}" presName="rect1" presStyleLbl="alignAcc1" presStyleIdx="0" presStyleCnt="2"/>
      <dgm:spPr/>
      <dgm:t>
        <a:bodyPr/>
        <a:lstStyle/>
        <a:p>
          <a:endParaRPr lang="en-US"/>
        </a:p>
      </dgm:t>
    </dgm:pt>
    <dgm:pt modelId="{0E5EC6E8-7F19-4F18-8806-C16F2D6472A0}" type="pres">
      <dgm:prSet presAssocID="{677FA09E-57A6-45FF-93EE-17AF20AAE9ED}" presName="vertSpace2" presStyleLbl="node1" presStyleIdx="0" presStyleCnt="2"/>
      <dgm:spPr/>
    </dgm:pt>
    <dgm:pt modelId="{23A43C20-A7E6-4A1A-A41F-9C9EDA516C91}" type="pres">
      <dgm:prSet presAssocID="{677FA09E-57A6-45FF-93EE-17AF20AAE9ED}" presName="circle2" presStyleLbl="node1" presStyleIdx="1" presStyleCnt="2"/>
      <dgm:spPr/>
    </dgm:pt>
    <dgm:pt modelId="{D9C120FE-F6F8-46A9-877A-9668748A8A9D}" type="pres">
      <dgm:prSet presAssocID="{677FA09E-57A6-45FF-93EE-17AF20AAE9ED}" presName="rect2" presStyleLbl="alignAcc1" presStyleIdx="1" presStyleCnt="2"/>
      <dgm:spPr/>
      <dgm:t>
        <a:bodyPr/>
        <a:lstStyle/>
        <a:p>
          <a:endParaRPr lang="en-US"/>
        </a:p>
      </dgm:t>
    </dgm:pt>
    <dgm:pt modelId="{A6A008C0-458A-4A9A-B745-E60185DC1205}" type="pres">
      <dgm:prSet presAssocID="{2E4D992A-7EF3-4261-970C-15DFB08CAA79}" presName="rect1ParTx" presStyleLbl="alignAcc1" presStyleIdx="1" presStyleCnt="2">
        <dgm:presLayoutVars>
          <dgm:chMax val="1"/>
          <dgm:bulletEnabled val="1"/>
        </dgm:presLayoutVars>
      </dgm:prSet>
      <dgm:spPr/>
      <dgm:t>
        <a:bodyPr/>
        <a:lstStyle/>
        <a:p>
          <a:endParaRPr lang="en-US"/>
        </a:p>
      </dgm:t>
    </dgm:pt>
    <dgm:pt modelId="{18F795F9-52CA-4906-AEF3-38FBB49F32CB}" type="pres">
      <dgm:prSet presAssocID="{2E4D992A-7EF3-4261-970C-15DFB08CAA79}" presName="rect1ChTx" presStyleLbl="alignAcc1" presStyleIdx="1" presStyleCnt="2">
        <dgm:presLayoutVars>
          <dgm:bulletEnabled val="1"/>
        </dgm:presLayoutVars>
      </dgm:prSet>
      <dgm:spPr/>
    </dgm:pt>
    <dgm:pt modelId="{4BBCB8EB-2CA4-4F74-961A-311565297165}" type="pres">
      <dgm:prSet presAssocID="{677FA09E-57A6-45FF-93EE-17AF20AAE9ED}" presName="rect2ParTx" presStyleLbl="alignAcc1" presStyleIdx="1" presStyleCnt="2">
        <dgm:presLayoutVars>
          <dgm:chMax val="1"/>
          <dgm:bulletEnabled val="1"/>
        </dgm:presLayoutVars>
      </dgm:prSet>
      <dgm:spPr/>
      <dgm:t>
        <a:bodyPr/>
        <a:lstStyle/>
        <a:p>
          <a:endParaRPr lang="en-US"/>
        </a:p>
      </dgm:t>
    </dgm:pt>
    <dgm:pt modelId="{A4FE4A12-8477-4394-A9D8-43300DD8AD53}" type="pres">
      <dgm:prSet presAssocID="{677FA09E-57A6-45FF-93EE-17AF20AAE9ED}" presName="rect2ChTx" presStyleLbl="alignAcc1" presStyleIdx="1" presStyleCnt="2">
        <dgm:presLayoutVars>
          <dgm:bulletEnabled val="1"/>
        </dgm:presLayoutVars>
      </dgm:prSet>
      <dgm:spPr/>
      <dgm:t>
        <a:bodyPr/>
        <a:lstStyle/>
        <a:p>
          <a:endParaRPr lang="en-US"/>
        </a:p>
      </dgm:t>
    </dgm:pt>
  </dgm:ptLst>
  <dgm:cxnLst>
    <dgm:cxn modelId="{DF0B6F80-1F67-4B05-A68F-D555DCE5694A}" srcId="{C0D58AF3-8A2D-40F4-B8C8-A0BF5AAF0202}" destId="{677FA09E-57A6-45FF-93EE-17AF20AAE9ED}" srcOrd="1" destOrd="0" parTransId="{D5BCBE01-18CF-4D43-85C5-91C23ABB4ECB}" sibTransId="{E0AC2E99-8912-4D34-9934-AF1E4259D013}"/>
    <dgm:cxn modelId="{6DAB5911-AFBA-4216-B804-B0ACFD0878E6}" type="presOf" srcId="{677FA09E-57A6-45FF-93EE-17AF20AAE9ED}" destId="{D9C120FE-F6F8-46A9-877A-9668748A8A9D}" srcOrd="0" destOrd="0" presId="urn:microsoft.com/office/officeart/2005/8/layout/target3"/>
    <dgm:cxn modelId="{EAE1CA03-5F36-4556-A645-F1E637776236}" type="presOf" srcId="{C0D58AF3-8A2D-40F4-B8C8-A0BF5AAF0202}" destId="{3E52BBEF-6A1E-49EA-8F77-D202786E9B0D}" srcOrd="0" destOrd="0" presId="urn:microsoft.com/office/officeart/2005/8/layout/target3"/>
    <dgm:cxn modelId="{66BDDFB1-4D15-4308-91FE-10F46492D017}" type="presOf" srcId="{394D3C7A-9039-4814-A1AC-A829B6F86E74}" destId="{A4FE4A12-8477-4394-A9D8-43300DD8AD53}" srcOrd="0" destOrd="0" presId="urn:microsoft.com/office/officeart/2005/8/layout/target3"/>
    <dgm:cxn modelId="{1A63FEA4-14F1-4408-9280-C8D74A76949B}" srcId="{C0D58AF3-8A2D-40F4-B8C8-A0BF5AAF0202}" destId="{2E4D992A-7EF3-4261-970C-15DFB08CAA79}" srcOrd="0" destOrd="0" parTransId="{E4C43B94-56A8-4110-A7F9-22260F2C1E3D}" sibTransId="{B70F961D-7480-402B-86E8-B8E47193F9AB}"/>
    <dgm:cxn modelId="{786E017E-45D0-49BF-A297-98E72C9A07A1}" type="presOf" srcId="{677FA09E-57A6-45FF-93EE-17AF20AAE9ED}" destId="{4BBCB8EB-2CA4-4F74-961A-311565297165}" srcOrd="1" destOrd="0" presId="urn:microsoft.com/office/officeart/2005/8/layout/target3"/>
    <dgm:cxn modelId="{2F292A71-19DF-4F15-BDC7-990ED3C3D077}" type="presOf" srcId="{2E4D992A-7EF3-4261-970C-15DFB08CAA79}" destId="{AF9EF316-2B79-47BD-9603-81D9A5FEA01C}" srcOrd="0" destOrd="0" presId="urn:microsoft.com/office/officeart/2005/8/layout/target3"/>
    <dgm:cxn modelId="{8E27F723-512A-4E85-AED0-CD9508D7D51B}" srcId="{677FA09E-57A6-45FF-93EE-17AF20AAE9ED}" destId="{F0FB3FD6-8DB1-407E-B463-D6E984FF354A}" srcOrd="2" destOrd="0" parTransId="{9ADD09EE-3D6F-4F7C-B87F-23B84D450DA7}" sibTransId="{CE7A0EAB-C9D6-4411-907A-74C97D24BAC8}"/>
    <dgm:cxn modelId="{ACB328AE-7432-433B-B9D6-B16D1A5A6A87}" srcId="{677FA09E-57A6-45FF-93EE-17AF20AAE9ED}" destId="{363ED4FE-4C8B-4970-BC1F-FD1E57BA8918}" srcOrd="1" destOrd="0" parTransId="{510787E6-ED56-4526-ABC7-DB8EFBDB5AF7}" sibTransId="{3797F657-4CB5-4A4A-8DAC-CC251D2AA97F}"/>
    <dgm:cxn modelId="{E48B4471-9701-47EE-B575-C6A95BF5AA36}" srcId="{677FA09E-57A6-45FF-93EE-17AF20AAE9ED}" destId="{394D3C7A-9039-4814-A1AC-A829B6F86E74}" srcOrd="0" destOrd="0" parTransId="{0DF99645-24B9-4FEA-B838-A6E81D5DEE2B}" sibTransId="{1F5826B9-BAE4-40E1-B287-49A30414AE42}"/>
    <dgm:cxn modelId="{A11B9780-CC0D-411D-A847-8299A761192C}" type="presOf" srcId="{363ED4FE-4C8B-4970-BC1F-FD1E57BA8918}" destId="{A4FE4A12-8477-4394-A9D8-43300DD8AD53}" srcOrd="0" destOrd="1" presId="urn:microsoft.com/office/officeart/2005/8/layout/target3"/>
    <dgm:cxn modelId="{346A264E-98FB-4201-BB09-C5B4F32814C6}" type="presOf" srcId="{2E4D992A-7EF3-4261-970C-15DFB08CAA79}" destId="{A6A008C0-458A-4A9A-B745-E60185DC1205}" srcOrd="1" destOrd="0" presId="urn:microsoft.com/office/officeart/2005/8/layout/target3"/>
    <dgm:cxn modelId="{07205365-DE57-4BC5-9330-573135B2ECD8}" type="presOf" srcId="{F0FB3FD6-8DB1-407E-B463-D6E984FF354A}" destId="{A4FE4A12-8477-4394-A9D8-43300DD8AD53}" srcOrd="0" destOrd="2" presId="urn:microsoft.com/office/officeart/2005/8/layout/target3"/>
    <dgm:cxn modelId="{E9F79DD0-012E-42F9-BE93-8631593001B2}" type="presParOf" srcId="{3E52BBEF-6A1E-49EA-8F77-D202786E9B0D}" destId="{DAD815BD-0134-403C-AFB9-12A14ADA12C3}" srcOrd="0" destOrd="0" presId="urn:microsoft.com/office/officeart/2005/8/layout/target3"/>
    <dgm:cxn modelId="{042A1DBC-1290-4A50-A69A-025765D2C740}" type="presParOf" srcId="{3E52BBEF-6A1E-49EA-8F77-D202786E9B0D}" destId="{803BC0EA-879E-4D92-A48C-C4BABD57264B}" srcOrd="1" destOrd="0" presId="urn:microsoft.com/office/officeart/2005/8/layout/target3"/>
    <dgm:cxn modelId="{E8CED6BD-E7A6-44EB-9ACB-FDA3862BF333}" type="presParOf" srcId="{3E52BBEF-6A1E-49EA-8F77-D202786E9B0D}" destId="{AF9EF316-2B79-47BD-9603-81D9A5FEA01C}" srcOrd="2" destOrd="0" presId="urn:microsoft.com/office/officeart/2005/8/layout/target3"/>
    <dgm:cxn modelId="{505ED099-C5BE-4989-8875-72E0C2260ADB}" type="presParOf" srcId="{3E52BBEF-6A1E-49EA-8F77-D202786E9B0D}" destId="{0E5EC6E8-7F19-4F18-8806-C16F2D6472A0}" srcOrd="3" destOrd="0" presId="urn:microsoft.com/office/officeart/2005/8/layout/target3"/>
    <dgm:cxn modelId="{3918CB16-9A81-4590-B927-95E54D4CEF91}" type="presParOf" srcId="{3E52BBEF-6A1E-49EA-8F77-D202786E9B0D}" destId="{23A43C20-A7E6-4A1A-A41F-9C9EDA516C91}" srcOrd="4" destOrd="0" presId="urn:microsoft.com/office/officeart/2005/8/layout/target3"/>
    <dgm:cxn modelId="{8059177B-E602-4AEF-979D-866FB64B60AD}" type="presParOf" srcId="{3E52BBEF-6A1E-49EA-8F77-D202786E9B0D}" destId="{D9C120FE-F6F8-46A9-877A-9668748A8A9D}" srcOrd="5" destOrd="0" presId="urn:microsoft.com/office/officeart/2005/8/layout/target3"/>
    <dgm:cxn modelId="{5E63DB11-6F77-4886-9AC6-F580E8C23D52}" type="presParOf" srcId="{3E52BBEF-6A1E-49EA-8F77-D202786E9B0D}" destId="{A6A008C0-458A-4A9A-B745-E60185DC1205}" srcOrd="6" destOrd="0" presId="urn:microsoft.com/office/officeart/2005/8/layout/target3"/>
    <dgm:cxn modelId="{8CE1E491-BB39-49AE-B24B-360D56B16039}" type="presParOf" srcId="{3E52BBEF-6A1E-49EA-8F77-D202786E9B0D}" destId="{18F795F9-52CA-4906-AEF3-38FBB49F32CB}" srcOrd="7" destOrd="0" presId="urn:microsoft.com/office/officeart/2005/8/layout/target3"/>
    <dgm:cxn modelId="{2C62926B-D90D-4899-B953-72CBB34AE9DF}" type="presParOf" srcId="{3E52BBEF-6A1E-49EA-8F77-D202786E9B0D}" destId="{4BBCB8EB-2CA4-4F74-961A-311565297165}" srcOrd="8" destOrd="0" presId="urn:microsoft.com/office/officeart/2005/8/layout/target3"/>
    <dgm:cxn modelId="{CEFD5F6E-9D3E-4C15-97F3-C54F5CEAD184}" type="presParOf" srcId="{3E52BBEF-6A1E-49EA-8F77-D202786E9B0D}" destId="{A4FE4A12-8477-4394-A9D8-43300DD8AD53}" srcOrd="9" destOrd="0" presId="urn:microsoft.com/office/officeart/2005/8/layout/target3"/>
  </dgm:cxnLst>
  <dgm:bg/>
  <dgm:whole/>
</dgm:dataModel>
</file>

<file path=ppt/diagrams/data33.xml><?xml version="1.0" encoding="utf-8"?>
<dgm:dataModel xmlns:dgm="http://schemas.openxmlformats.org/drawingml/2006/diagram" xmlns:a="http://schemas.openxmlformats.org/drawingml/2006/main">
  <dgm:ptLst>
    <dgm:pt modelId="{E486A83C-5926-4683-83ED-61B2BB2C6EEF}" type="doc">
      <dgm:prSet loTypeId="urn:microsoft.com/office/officeart/2005/8/layout/vList2" loCatId="list" qsTypeId="urn:microsoft.com/office/officeart/2005/8/quickstyle/simple5" qsCatId="simple" csTypeId="urn:microsoft.com/office/officeart/2005/8/colors/accent0_2" csCatId="mainScheme"/>
      <dgm:spPr/>
      <dgm:t>
        <a:bodyPr/>
        <a:lstStyle/>
        <a:p>
          <a:endParaRPr lang="en-US"/>
        </a:p>
      </dgm:t>
    </dgm:pt>
    <dgm:pt modelId="{4FBAB6F8-6DFD-48B5-93C4-22A771323DE7}">
      <dgm:prSet/>
      <dgm:spPr/>
      <dgm:t>
        <a:bodyPr/>
        <a:lstStyle/>
        <a:p>
          <a:pPr rtl="0"/>
          <a:r>
            <a:rPr lang="en-US" dirty="0" smtClean="0"/>
            <a:t>CONT…..</a:t>
          </a:r>
          <a:endParaRPr lang="en-US" dirty="0"/>
        </a:p>
      </dgm:t>
    </dgm:pt>
    <dgm:pt modelId="{AEAD6BFD-083F-4850-AB7F-D18C97121065}" type="parTrans" cxnId="{89F1BB7A-6551-4DEF-9ACE-07A2433523FB}">
      <dgm:prSet/>
      <dgm:spPr/>
      <dgm:t>
        <a:bodyPr/>
        <a:lstStyle/>
        <a:p>
          <a:endParaRPr lang="en-US"/>
        </a:p>
      </dgm:t>
    </dgm:pt>
    <dgm:pt modelId="{81896B4E-04B5-4358-9441-C57E944F9D8B}" type="sibTrans" cxnId="{89F1BB7A-6551-4DEF-9ACE-07A2433523FB}">
      <dgm:prSet/>
      <dgm:spPr/>
      <dgm:t>
        <a:bodyPr/>
        <a:lstStyle/>
        <a:p>
          <a:endParaRPr lang="en-US"/>
        </a:p>
      </dgm:t>
    </dgm:pt>
    <dgm:pt modelId="{D77F4409-1C46-4D5C-9CDC-88FD135C3B59}" type="pres">
      <dgm:prSet presAssocID="{E486A83C-5926-4683-83ED-61B2BB2C6EEF}" presName="linear" presStyleCnt="0">
        <dgm:presLayoutVars>
          <dgm:animLvl val="lvl"/>
          <dgm:resizeHandles val="exact"/>
        </dgm:presLayoutVars>
      </dgm:prSet>
      <dgm:spPr/>
      <dgm:t>
        <a:bodyPr/>
        <a:lstStyle/>
        <a:p>
          <a:endParaRPr lang="en-US"/>
        </a:p>
      </dgm:t>
    </dgm:pt>
    <dgm:pt modelId="{EA8BE28D-FCA8-4093-BC85-42AE6F0A9E32}" type="pres">
      <dgm:prSet presAssocID="{4FBAB6F8-6DFD-48B5-93C4-22A771323DE7}" presName="parentText" presStyleLbl="node1" presStyleIdx="0" presStyleCnt="1">
        <dgm:presLayoutVars>
          <dgm:chMax val="0"/>
          <dgm:bulletEnabled val="1"/>
        </dgm:presLayoutVars>
      </dgm:prSet>
      <dgm:spPr/>
      <dgm:t>
        <a:bodyPr/>
        <a:lstStyle/>
        <a:p>
          <a:endParaRPr lang="en-US"/>
        </a:p>
      </dgm:t>
    </dgm:pt>
  </dgm:ptLst>
  <dgm:cxnLst>
    <dgm:cxn modelId="{AFCFCD44-EE3A-4D4A-8045-5CA6AAE3D132}" type="presOf" srcId="{E486A83C-5926-4683-83ED-61B2BB2C6EEF}" destId="{D77F4409-1C46-4D5C-9CDC-88FD135C3B59}" srcOrd="0" destOrd="0" presId="urn:microsoft.com/office/officeart/2005/8/layout/vList2"/>
    <dgm:cxn modelId="{0B62781E-2648-4EA3-844B-7C6A3C0B351E}" type="presOf" srcId="{4FBAB6F8-6DFD-48B5-93C4-22A771323DE7}" destId="{EA8BE28D-FCA8-4093-BC85-42AE6F0A9E32}" srcOrd="0" destOrd="0" presId="urn:microsoft.com/office/officeart/2005/8/layout/vList2"/>
    <dgm:cxn modelId="{89F1BB7A-6551-4DEF-9ACE-07A2433523FB}" srcId="{E486A83C-5926-4683-83ED-61B2BB2C6EEF}" destId="{4FBAB6F8-6DFD-48B5-93C4-22A771323DE7}" srcOrd="0" destOrd="0" parTransId="{AEAD6BFD-083F-4850-AB7F-D18C97121065}" sibTransId="{81896B4E-04B5-4358-9441-C57E944F9D8B}"/>
    <dgm:cxn modelId="{EB9326D7-57C6-41D4-9C1F-489473CDE87C}" type="presParOf" srcId="{D77F4409-1C46-4D5C-9CDC-88FD135C3B59}" destId="{EA8BE28D-FCA8-4093-BC85-42AE6F0A9E32}" srcOrd="0" destOrd="0" presId="urn:microsoft.com/office/officeart/2005/8/layout/vList2"/>
  </dgm:cxnLst>
  <dgm:bg/>
  <dgm:whole/>
</dgm:dataModel>
</file>

<file path=ppt/diagrams/data34.xml><?xml version="1.0" encoding="utf-8"?>
<dgm:dataModel xmlns:dgm="http://schemas.openxmlformats.org/drawingml/2006/diagram" xmlns:a="http://schemas.openxmlformats.org/drawingml/2006/main">
  <dgm:ptLst>
    <dgm:pt modelId="{ED579642-432D-463E-AE31-40EA699BF146}" type="doc">
      <dgm:prSet loTypeId="urn:microsoft.com/office/officeart/2005/8/layout/vList2" loCatId="list" qsTypeId="urn:microsoft.com/office/officeart/2005/8/quickstyle/simple1" qsCatId="simple" csTypeId="urn:microsoft.com/office/officeart/2005/8/colors/accent0_1" csCatId="mainScheme" phldr="1"/>
      <dgm:spPr/>
      <dgm:t>
        <a:bodyPr/>
        <a:lstStyle/>
        <a:p>
          <a:endParaRPr lang="en-US"/>
        </a:p>
      </dgm:t>
    </dgm:pt>
    <dgm:pt modelId="{A5D63537-CDCF-4AD9-990C-A0D6DEF30152}">
      <dgm:prSet/>
      <dgm:spPr>
        <a:blipFill rotWithShape="0">
          <a:blip xmlns:r="http://schemas.openxmlformats.org/officeDocument/2006/relationships" r:embed="rId1"/>
          <a:stretch>
            <a:fillRect/>
          </a:stretch>
        </a:blipFill>
      </dgm:spPr>
      <dgm:t>
        <a:bodyPr/>
        <a:lstStyle/>
        <a:p>
          <a:pPr rtl="0"/>
          <a:r>
            <a:rPr lang="en-US" b="1" dirty="0" smtClean="0"/>
            <a:t>MARKETING DASHBOARDS</a:t>
          </a:r>
          <a:endParaRPr lang="en-US" dirty="0"/>
        </a:p>
      </dgm:t>
    </dgm:pt>
    <dgm:pt modelId="{A56F627D-7724-48B1-BB23-9E97C65E895A}" type="parTrans" cxnId="{04774213-F7E8-47EC-B2B6-1A7F80A84DC8}">
      <dgm:prSet/>
      <dgm:spPr/>
      <dgm:t>
        <a:bodyPr/>
        <a:lstStyle/>
        <a:p>
          <a:endParaRPr lang="en-US"/>
        </a:p>
      </dgm:t>
    </dgm:pt>
    <dgm:pt modelId="{CEBB800E-B2B9-4DBF-A577-10BD177C267E}" type="sibTrans" cxnId="{04774213-F7E8-47EC-B2B6-1A7F80A84DC8}">
      <dgm:prSet/>
      <dgm:spPr/>
      <dgm:t>
        <a:bodyPr/>
        <a:lstStyle/>
        <a:p>
          <a:endParaRPr lang="en-US"/>
        </a:p>
      </dgm:t>
    </dgm:pt>
    <dgm:pt modelId="{717D76D7-6622-4A15-81DB-0C888C0D1AD5}" type="pres">
      <dgm:prSet presAssocID="{ED579642-432D-463E-AE31-40EA699BF146}" presName="linear" presStyleCnt="0">
        <dgm:presLayoutVars>
          <dgm:animLvl val="lvl"/>
          <dgm:resizeHandles val="exact"/>
        </dgm:presLayoutVars>
      </dgm:prSet>
      <dgm:spPr/>
      <dgm:t>
        <a:bodyPr/>
        <a:lstStyle/>
        <a:p>
          <a:endParaRPr lang="en-US"/>
        </a:p>
      </dgm:t>
    </dgm:pt>
    <dgm:pt modelId="{657ACE6A-7BDE-4A32-A195-1E572CA89176}" type="pres">
      <dgm:prSet presAssocID="{A5D63537-CDCF-4AD9-990C-A0D6DEF30152}" presName="parentText" presStyleLbl="node1" presStyleIdx="0" presStyleCnt="1">
        <dgm:presLayoutVars>
          <dgm:chMax val="0"/>
          <dgm:bulletEnabled val="1"/>
        </dgm:presLayoutVars>
      </dgm:prSet>
      <dgm:spPr/>
      <dgm:t>
        <a:bodyPr/>
        <a:lstStyle/>
        <a:p>
          <a:endParaRPr lang="en-US"/>
        </a:p>
      </dgm:t>
    </dgm:pt>
  </dgm:ptLst>
  <dgm:cxnLst>
    <dgm:cxn modelId="{04774213-F7E8-47EC-B2B6-1A7F80A84DC8}" srcId="{ED579642-432D-463E-AE31-40EA699BF146}" destId="{A5D63537-CDCF-4AD9-990C-A0D6DEF30152}" srcOrd="0" destOrd="0" parTransId="{A56F627D-7724-48B1-BB23-9E97C65E895A}" sibTransId="{CEBB800E-B2B9-4DBF-A577-10BD177C267E}"/>
    <dgm:cxn modelId="{B0E1C175-40E4-401B-9909-1D8AFA4D7370}" type="presOf" srcId="{A5D63537-CDCF-4AD9-990C-A0D6DEF30152}" destId="{657ACE6A-7BDE-4A32-A195-1E572CA89176}" srcOrd="0" destOrd="0" presId="urn:microsoft.com/office/officeart/2005/8/layout/vList2"/>
    <dgm:cxn modelId="{EC2FBAF6-A59D-48FC-82D6-344C36B175F3}" type="presOf" srcId="{ED579642-432D-463E-AE31-40EA699BF146}" destId="{717D76D7-6622-4A15-81DB-0C888C0D1AD5}" srcOrd="0" destOrd="0" presId="urn:microsoft.com/office/officeart/2005/8/layout/vList2"/>
    <dgm:cxn modelId="{C2146401-6B5A-473A-B64A-0CA8CA135383}" type="presParOf" srcId="{717D76D7-6622-4A15-81DB-0C888C0D1AD5}" destId="{657ACE6A-7BDE-4A32-A195-1E572CA89176}" srcOrd="0" destOrd="0" presId="urn:microsoft.com/office/officeart/2005/8/layout/vList2"/>
  </dgm:cxnLst>
  <dgm:bg/>
  <dgm:whole/>
</dgm:dataModel>
</file>

<file path=ppt/diagrams/data35.xml><?xml version="1.0" encoding="utf-8"?>
<dgm:dataModel xmlns:dgm="http://schemas.openxmlformats.org/drawingml/2006/diagram" xmlns:a="http://schemas.openxmlformats.org/drawingml/2006/main">
  <dgm:ptLst>
    <dgm:pt modelId="{2DB41559-C857-4399-911F-2AC56A25E344}"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132959D9-059B-4456-B081-153D9DC3ED9F}">
      <dgm:prSet/>
      <dgm:spPr/>
      <dgm:t>
        <a:bodyPr/>
        <a:lstStyle/>
        <a:p>
          <a:pPr rtl="0"/>
          <a:r>
            <a:rPr lang="en-US" b="1" dirty="0" smtClean="0"/>
            <a:t>Meaning</a:t>
          </a:r>
          <a:r>
            <a:rPr lang="en-US" dirty="0" smtClean="0"/>
            <a:t>:</a:t>
          </a:r>
          <a:endParaRPr lang="en-US" dirty="0"/>
        </a:p>
      </dgm:t>
    </dgm:pt>
    <dgm:pt modelId="{53B3F792-2E96-4A56-BB69-3792AFACBB10}" type="parTrans" cxnId="{55C11C49-F2BF-43F4-A6C3-31936794E1E3}">
      <dgm:prSet/>
      <dgm:spPr/>
      <dgm:t>
        <a:bodyPr/>
        <a:lstStyle/>
        <a:p>
          <a:endParaRPr lang="en-US"/>
        </a:p>
      </dgm:t>
    </dgm:pt>
    <dgm:pt modelId="{0D614189-86FA-4B5E-A81B-0E663232F92C}" type="sibTrans" cxnId="{55C11C49-F2BF-43F4-A6C3-31936794E1E3}">
      <dgm:prSet/>
      <dgm:spPr/>
      <dgm:t>
        <a:bodyPr/>
        <a:lstStyle/>
        <a:p>
          <a:endParaRPr lang="en-US"/>
        </a:p>
      </dgm:t>
    </dgm:pt>
    <dgm:pt modelId="{11AA1FFA-AED1-4E72-A03F-06CD798A99F1}">
      <dgm:prSet/>
      <dgm:spPr/>
      <dgm:t>
        <a:bodyPr/>
        <a:lstStyle/>
        <a:p>
          <a:pPr rtl="0"/>
          <a:r>
            <a:rPr lang="en-US" dirty="0" smtClean="0"/>
            <a:t>It is a organizational processes and systems to make sure they maximize the value of all these different metrics. In management it can assemble a summary set of relevant internal and external measures in a “</a:t>
          </a:r>
          <a:r>
            <a:rPr lang="en-US" i="1" dirty="0" smtClean="0"/>
            <a:t>marketing dashboard” </a:t>
          </a:r>
          <a:r>
            <a:rPr lang="en-US" dirty="0" smtClean="0"/>
            <a:t>for synthesis and interpretation.</a:t>
          </a:r>
          <a:endParaRPr lang="en-US" dirty="0"/>
        </a:p>
      </dgm:t>
    </dgm:pt>
    <dgm:pt modelId="{A5706F60-B7E8-412E-96E3-01C1FB2E3215}" type="parTrans" cxnId="{F3813D4E-2435-4881-85C1-C496A03D4930}">
      <dgm:prSet/>
      <dgm:spPr/>
      <dgm:t>
        <a:bodyPr/>
        <a:lstStyle/>
        <a:p>
          <a:endParaRPr lang="en-US"/>
        </a:p>
      </dgm:t>
    </dgm:pt>
    <dgm:pt modelId="{4C414B25-05FE-4A18-8DF8-0AA08A097CB7}" type="sibTrans" cxnId="{F3813D4E-2435-4881-85C1-C496A03D4930}">
      <dgm:prSet/>
      <dgm:spPr/>
      <dgm:t>
        <a:bodyPr/>
        <a:lstStyle/>
        <a:p>
          <a:endParaRPr lang="en-US"/>
        </a:p>
      </dgm:t>
    </dgm:pt>
    <dgm:pt modelId="{487F26A7-0EB1-40FA-B1CA-C361065B34C6}">
      <dgm:prSet/>
      <dgm:spPr/>
      <dgm:t>
        <a:bodyPr/>
        <a:lstStyle/>
        <a:p>
          <a:pPr rtl="0"/>
          <a:r>
            <a:rPr lang="en-US" dirty="0" smtClean="0"/>
            <a:t>They are only as good as the information on which they’re based, but sophisticated visualization tools are helping bring data alive to improve understanding analysis</a:t>
          </a:r>
          <a:endParaRPr lang="en-US" dirty="0"/>
        </a:p>
      </dgm:t>
    </dgm:pt>
    <dgm:pt modelId="{6DE63A70-ABE8-40A7-A339-44081D745C34}" type="parTrans" cxnId="{06DD6E53-2AD6-48F6-B9A6-1B758A615DE6}">
      <dgm:prSet/>
      <dgm:spPr/>
      <dgm:t>
        <a:bodyPr/>
        <a:lstStyle/>
        <a:p>
          <a:endParaRPr lang="en-US"/>
        </a:p>
      </dgm:t>
    </dgm:pt>
    <dgm:pt modelId="{5F63EA28-6D4D-4434-B58B-A66F0580CE30}" type="sibTrans" cxnId="{06DD6E53-2AD6-48F6-B9A6-1B758A615DE6}">
      <dgm:prSet/>
      <dgm:spPr/>
      <dgm:t>
        <a:bodyPr/>
        <a:lstStyle/>
        <a:p>
          <a:endParaRPr lang="en-US"/>
        </a:p>
      </dgm:t>
    </dgm:pt>
    <dgm:pt modelId="{8708C3DB-3BEF-420A-8112-12A891ADEA74}" type="pres">
      <dgm:prSet presAssocID="{2DB41559-C857-4399-911F-2AC56A25E344}" presName="vert0" presStyleCnt="0">
        <dgm:presLayoutVars>
          <dgm:dir/>
          <dgm:animOne val="branch"/>
          <dgm:animLvl val="lvl"/>
        </dgm:presLayoutVars>
      </dgm:prSet>
      <dgm:spPr/>
      <dgm:t>
        <a:bodyPr/>
        <a:lstStyle/>
        <a:p>
          <a:endParaRPr lang="en-US"/>
        </a:p>
      </dgm:t>
    </dgm:pt>
    <dgm:pt modelId="{E6894C2C-6302-4E73-B01D-3160ED742593}" type="pres">
      <dgm:prSet presAssocID="{132959D9-059B-4456-B081-153D9DC3ED9F}" presName="thickLine" presStyleLbl="alignNode1" presStyleIdx="0" presStyleCnt="3"/>
      <dgm:spPr/>
    </dgm:pt>
    <dgm:pt modelId="{0FA5AEEE-8DA3-4D8D-843B-9852C44608DF}" type="pres">
      <dgm:prSet presAssocID="{132959D9-059B-4456-B081-153D9DC3ED9F}" presName="horz1" presStyleCnt="0"/>
      <dgm:spPr/>
    </dgm:pt>
    <dgm:pt modelId="{4608EBA3-8322-4F66-8510-72CC4BDADFF4}" type="pres">
      <dgm:prSet presAssocID="{132959D9-059B-4456-B081-153D9DC3ED9F}" presName="tx1" presStyleLbl="revTx" presStyleIdx="0" presStyleCnt="3"/>
      <dgm:spPr/>
      <dgm:t>
        <a:bodyPr/>
        <a:lstStyle/>
        <a:p>
          <a:endParaRPr lang="en-US"/>
        </a:p>
      </dgm:t>
    </dgm:pt>
    <dgm:pt modelId="{9F83A4D6-E275-4A58-9C21-15D43591E79C}" type="pres">
      <dgm:prSet presAssocID="{132959D9-059B-4456-B081-153D9DC3ED9F}" presName="vert1" presStyleCnt="0"/>
      <dgm:spPr/>
    </dgm:pt>
    <dgm:pt modelId="{542AC308-F2E2-4842-A21D-1B1884866726}" type="pres">
      <dgm:prSet presAssocID="{11AA1FFA-AED1-4E72-A03F-06CD798A99F1}" presName="thickLine" presStyleLbl="alignNode1" presStyleIdx="1" presStyleCnt="3"/>
      <dgm:spPr/>
    </dgm:pt>
    <dgm:pt modelId="{322E9347-91EF-4EB9-8A98-1A86BBD6C23B}" type="pres">
      <dgm:prSet presAssocID="{11AA1FFA-AED1-4E72-A03F-06CD798A99F1}" presName="horz1" presStyleCnt="0"/>
      <dgm:spPr/>
    </dgm:pt>
    <dgm:pt modelId="{8388E1B3-6F9F-4AD3-B515-49BCE1AC63BC}" type="pres">
      <dgm:prSet presAssocID="{11AA1FFA-AED1-4E72-A03F-06CD798A99F1}" presName="tx1" presStyleLbl="revTx" presStyleIdx="1" presStyleCnt="3"/>
      <dgm:spPr/>
      <dgm:t>
        <a:bodyPr/>
        <a:lstStyle/>
        <a:p>
          <a:endParaRPr lang="en-US"/>
        </a:p>
      </dgm:t>
    </dgm:pt>
    <dgm:pt modelId="{BD362732-B75A-4079-BEA4-2078AEBC96C7}" type="pres">
      <dgm:prSet presAssocID="{11AA1FFA-AED1-4E72-A03F-06CD798A99F1}" presName="vert1" presStyleCnt="0"/>
      <dgm:spPr/>
    </dgm:pt>
    <dgm:pt modelId="{9696922E-82FE-4930-97D3-34B393B3C16A}" type="pres">
      <dgm:prSet presAssocID="{487F26A7-0EB1-40FA-B1CA-C361065B34C6}" presName="thickLine" presStyleLbl="alignNode1" presStyleIdx="2" presStyleCnt="3"/>
      <dgm:spPr/>
    </dgm:pt>
    <dgm:pt modelId="{64098C01-F644-4F79-A675-3F48C18B9132}" type="pres">
      <dgm:prSet presAssocID="{487F26A7-0EB1-40FA-B1CA-C361065B34C6}" presName="horz1" presStyleCnt="0"/>
      <dgm:spPr/>
    </dgm:pt>
    <dgm:pt modelId="{3936C104-0DDB-49E9-A408-DD1D6C103874}" type="pres">
      <dgm:prSet presAssocID="{487F26A7-0EB1-40FA-B1CA-C361065B34C6}" presName="tx1" presStyleLbl="revTx" presStyleIdx="2" presStyleCnt="3"/>
      <dgm:spPr/>
      <dgm:t>
        <a:bodyPr/>
        <a:lstStyle/>
        <a:p>
          <a:endParaRPr lang="en-US"/>
        </a:p>
      </dgm:t>
    </dgm:pt>
    <dgm:pt modelId="{1A35AC13-70D6-4990-8768-D92444EDDC9E}" type="pres">
      <dgm:prSet presAssocID="{487F26A7-0EB1-40FA-B1CA-C361065B34C6}" presName="vert1" presStyleCnt="0"/>
      <dgm:spPr/>
    </dgm:pt>
  </dgm:ptLst>
  <dgm:cxnLst>
    <dgm:cxn modelId="{8EDF03B1-1694-4E26-B7DA-2C61A2721620}" type="presOf" srcId="{2DB41559-C857-4399-911F-2AC56A25E344}" destId="{8708C3DB-3BEF-420A-8112-12A891ADEA74}" srcOrd="0" destOrd="0" presId="urn:microsoft.com/office/officeart/2008/layout/LinedList"/>
    <dgm:cxn modelId="{F3813D4E-2435-4881-85C1-C496A03D4930}" srcId="{2DB41559-C857-4399-911F-2AC56A25E344}" destId="{11AA1FFA-AED1-4E72-A03F-06CD798A99F1}" srcOrd="1" destOrd="0" parTransId="{A5706F60-B7E8-412E-96E3-01C1FB2E3215}" sibTransId="{4C414B25-05FE-4A18-8DF8-0AA08A097CB7}"/>
    <dgm:cxn modelId="{502A681B-4513-42A9-8849-B81D09CFAD8F}" type="presOf" srcId="{487F26A7-0EB1-40FA-B1CA-C361065B34C6}" destId="{3936C104-0DDB-49E9-A408-DD1D6C103874}" srcOrd="0" destOrd="0" presId="urn:microsoft.com/office/officeart/2008/layout/LinedList"/>
    <dgm:cxn modelId="{55C11C49-F2BF-43F4-A6C3-31936794E1E3}" srcId="{2DB41559-C857-4399-911F-2AC56A25E344}" destId="{132959D9-059B-4456-B081-153D9DC3ED9F}" srcOrd="0" destOrd="0" parTransId="{53B3F792-2E96-4A56-BB69-3792AFACBB10}" sibTransId="{0D614189-86FA-4B5E-A81B-0E663232F92C}"/>
    <dgm:cxn modelId="{7D798C88-3A9E-4FF2-A54E-545DF7D2F484}" type="presOf" srcId="{11AA1FFA-AED1-4E72-A03F-06CD798A99F1}" destId="{8388E1B3-6F9F-4AD3-B515-49BCE1AC63BC}" srcOrd="0" destOrd="0" presId="urn:microsoft.com/office/officeart/2008/layout/LinedList"/>
    <dgm:cxn modelId="{06DD6E53-2AD6-48F6-B9A6-1B758A615DE6}" srcId="{2DB41559-C857-4399-911F-2AC56A25E344}" destId="{487F26A7-0EB1-40FA-B1CA-C361065B34C6}" srcOrd="2" destOrd="0" parTransId="{6DE63A70-ABE8-40A7-A339-44081D745C34}" sibTransId="{5F63EA28-6D4D-4434-B58B-A66F0580CE30}"/>
    <dgm:cxn modelId="{D9591708-B940-4DA9-9B89-7BD73BFC6468}" type="presOf" srcId="{132959D9-059B-4456-B081-153D9DC3ED9F}" destId="{4608EBA3-8322-4F66-8510-72CC4BDADFF4}" srcOrd="0" destOrd="0" presId="urn:microsoft.com/office/officeart/2008/layout/LinedList"/>
    <dgm:cxn modelId="{DA913171-C931-46AE-80E7-B7273E7AEC2E}" type="presParOf" srcId="{8708C3DB-3BEF-420A-8112-12A891ADEA74}" destId="{E6894C2C-6302-4E73-B01D-3160ED742593}" srcOrd="0" destOrd="0" presId="urn:microsoft.com/office/officeart/2008/layout/LinedList"/>
    <dgm:cxn modelId="{C8A5387C-76AB-4F00-88F2-DE8D40125D40}" type="presParOf" srcId="{8708C3DB-3BEF-420A-8112-12A891ADEA74}" destId="{0FA5AEEE-8DA3-4D8D-843B-9852C44608DF}" srcOrd="1" destOrd="0" presId="urn:microsoft.com/office/officeart/2008/layout/LinedList"/>
    <dgm:cxn modelId="{983C32D6-E9BD-4709-8FDD-33E79B0013ED}" type="presParOf" srcId="{0FA5AEEE-8DA3-4D8D-843B-9852C44608DF}" destId="{4608EBA3-8322-4F66-8510-72CC4BDADFF4}" srcOrd="0" destOrd="0" presId="urn:microsoft.com/office/officeart/2008/layout/LinedList"/>
    <dgm:cxn modelId="{3A90F1E4-22FF-4D14-91E7-9CDFF6C49BA2}" type="presParOf" srcId="{0FA5AEEE-8DA3-4D8D-843B-9852C44608DF}" destId="{9F83A4D6-E275-4A58-9C21-15D43591E79C}" srcOrd="1" destOrd="0" presId="urn:microsoft.com/office/officeart/2008/layout/LinedList"/>
    <dgm:cxn modelId="{7D1716A0-474A-4816-9699-CA3653B8EB47}" type="presParOf" srcId="{8708C3DB-3BEF-420A-8112-12A891ADEA74}" destId="{542AC308-F2E2-4842-A21D-1B1884866726}" srcOrd="2" destOrd="0" presId="urn:microsoft.com/office/officeart/2008/layout/LinedList"/>
    <dgm:cxn modelId="{09F8DAE3-D47B-4E56-BEF9-C39ABE1E700A}" type="presParOf" srcId="{8708C3DB-3BEF-420A-8112-12A891ADEA74}" destId="{322E9347-91EF-4EB9-8A98-1A86BBD6C23B}" srcOrd="3" destOrd="0" presId="urn:microsoft.com/office/officeart/2008/layout/LinedList"/>
    <dgm:cxn modelId="{68C017DD-963B-4DBD-8DE9-85030E8329BF}" type="presParOf" srcId="{322E9347-91EF-4EB9-8A98-1A86BBD6C23B}" destId="{8388E1B3-6F9F-4AD3-B515-49BCE1AC63BC}" srcOrd="0" destOrd="0" presId="urn:microsoft.com/office/officeart/2008/layout/LinedList"/>
    <dgm:cxn modelId="{99107F35-3FED-432F-86A9-21251B97F733}" type="presParOf" srcId="{322E9347-91EF-4EB9-8A98-1A86BBD6C23B}" destId="{BD362732-B75A-4079-BEA4-2078AEBC96C7}" srcOrd="1" destOrd="0" presId="urn:microsoft.com/office/officeart/2008/layout/LinedList"/>
    <dgm:cxn modelId="{6C0AD558-5DE6-4C58-8F42-D7619C88D451}" type="presParOf" srcId="{8708C3DB-3BEF-420A-8112-12A891ADEA74}" destId="{9696922E-82FE-4930-97D3-34B393B3C16A}" srcOrd="4" destOrd="0" presId="urn:microsoft.com/office/officeart/2008/layout/LinedList"/>
    <dgm:cxn modelId="{1E63DA75-3DD9-4CC9-A50C-EBFAC8987951}" type="presParOf" srcId="{8708C3DB-3BEF-420A-8112-12A891ADEA74}" destId="{64098C01-F644-4F79-A675-3F48C18B9132}" srcOrd="5" destOrd="0" presId="urn:microsoft.com/office/officeart/2008/layout/LinedList"/>
    <dgm:cxn modelId="{8DE3759D-53A1-40E4-8A17-AA22D7C5E462}" type="presParOf" srcId="{64098C01-F644-4F79-A675-3F48C18B9132}" destId="{3936C104-0DDB-49E9-A408-DD1D6C103874}" srcOrd="0" destOrd="0" presId="urn:microsoft.com/office/officeart/2008/layout/LinedList"/>
    <dgm:cxn modelId="{348CB3AD-2548-4EF5-83AE-73F80C7E1AAA}" type="presParOf" srcId="{64098C01-F644-4F79-A675-3F48C18B9132}" destId="{1A35AC13-70D6-4990-8768-D92444EDDC9E}" srcOrd="1" destOrd="0" presId="urn:microsoft.com/office/officeart/2008/layout/LinedList"/>
  </dgm:cxnLst>
  <dgm:bg/>
  <dgm:whole/>
</dgm:dataModel>
</file>

<file path=ppt/diagrams/data4.xml><?xml version="1.0" encoding="utf-8"?>
<dgm:dataModel xmlns:dgm="http://schemas.openxmlformats.org/drawingml/2006/diagram" xmlns:a="http://schemas.openxmlformats.org/drawingml/2006/main">
  <dgm:ptLst>
    <dgm:pt modelId="{0FCA0097-72FF-478D-B9FF-0AFB27E63E40}"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IN"/>
        </a:p>
      </dgm:t>
    </dgm:pt>
    <dgm:pt modelId="{14E4C314-D757-4701-ACF6-C7DAFD47F7DE}">
      <dgm:prSet custT="1"/>
      <dgm:spPr/>
      <dgm:t>
        <a:bodyPr/>
        <a:lstStyle/>
        <a:p>
          <a:pPr rtl="0"/>
          <a:r>
            <a:rPr lang="en-US" sz="2000" dirty="0" smtClean="0"/>
            <a:t>Order-to-Payment Cycle</a:t>
          </a:r>
          <a:endParaRPr lang="en-IN" sz="2000" dirty="0"/>
        </a:p>
      </dgm:t>
    </dgm:pt>
    <dgm:pt modelId="{59811934-E823-4037-853D-03B3100CACC3}" type="parTrans" cxnId="{FCFE48CB-953F-410E-A242-CE1A0CD1F752}">
      <dgm:prSet/>
      <dgm:spPr/>
      <dgm:t>
        <a:bodyPr/>
        <a:lstStyle/>
        <a:p>
          <a:endParaRPr lang="en-IN"/>
        </a:p>
      </dgm:t>
    </dgm:pt>
    <dgm:pt modelId="{102075B5-8D2E-4D89-9BB0-975A6245FCA2}" type="sibTrans" cxnId="{FCFE48CB-953F-410E-A242-CE1A0CD1F752}">
      <dgm:prSet/>
      <dgm:spPr/>
      <dgm:t>
        <a:bodyPr/>
        <a:lstStyle/>
        <a:p>
          <a:endParaRPr lang="en-IN"/>
        </a:p>
      </dgm:t>
    </dgm:pt>
    <dgm:pt modelId="{B3A2D95C-24EF-4FB9-A75B-1D56D054F079}">
      <dgm:prSet custT="1"/>
      <dgm:spPr/>
      <dgm:t>
        <a:bodyPr/>
        <a:lstStyle/>
        <a:p>
          <a:pPr rtl="0"/>
          <a:r>
            <a:rPr lang="en-US" sz="2000" dirty="0" smtClean="0"/>
            <a:t>Sales Information System</a:t>
          </a:r>
          <a:endParaRPr lang="en-IN" sz="2000" dirty="0"/>
        </a:p>
      </dgm:t>
    </dgm:pt>
    <dgm:pt modelId="{3E01E92C-DE5D-4F66-9F72-4B189259C66C}" type="parTrans" cxnId="{3D2AD34E-23BB-410C-B671-A6AE8B3FA080}">
      <dgm:prSet/>
      <dgm:spPr/>
      <dgm:t>
        <a:bodyPr/>
        <a:lstStyle/>
        <a:p>
          <a:endParaRPr lang="en-IN"/>
        </a:p>
      </dgm:t>
    </dgm:pt>
    <dgm:pt modelId="{6C9EA811-7E62-4217-B7FC-A9E766610E50}" type="sibTrans" cxnId="{3D2AD34E-23BB-410C-B671-A6AE8B3FA080}">
      <dgm:prSet/>
      <dgm:spPr/>
      <dgm:t>
        <a:bodyPr/>
        <a:lstStyle/>
        <a:p>
          <a:endParaRPr lang="en-IN"/>
        </a:p>
      </dgm:t>
    </dgm:pt>
    <dgm:pt modelId="{34675883-8436-4EEA-8C87-2E920113316F}">
      <dgm:prSet custT="1"/>
      <dgm:spPr/>
      <dgm:t>
        <a:bodyPr/>
        <a:lstStyle/>
        <a:p>
          <a:pPr rtl="0"/>
          <a:r>
            <a:rPr lang="en-US" sz="2000" dirty="0" smtClean="0"/>
            <a:t>Databases, Warehousing, Data mining</a:t>
          </a:r>
          <a:endParaRPr lang="en-IN" sz="2000" dirty="0"/>
        </a:p>
      </dgm:t>
    </dgm:pt>
    <dgm:pt modelId="{47B8E1B0-B238-4088-B3D3-412C2924D35A}" type="parTrans" cxnId="{9FF0B1C6-BDB9-42BA-BDDB-C6CA4DC12A7F}">
      <dgm:prSet/>
      <dgm:spPr/>
      <dgm:t>
        <a:bodyPr/>
        <a:lstStyle/>
        <a:p>
          <a:endParaRPr lang="en-IN"/>
        </a:p>
      </dgm:t>
    </dgm:pt>
    <dgm:pt modelId="{F316E24E-FBFF-4337-99D8-1AB2943098EB}" type="sibTrans" cxnId="{9FF0B1C6-BDB9-42BA-BDDB-C6CA4DC12A7F}">
      <dgm:prSet/>
      <dgm:spPr/>
      <dgm:t>
        <a:bodyPr/>
        <a:lstStyle/>
        <a:p>
          <a:endParaRPr lang="en-IN"/>
        </a:p>
      </dgm:t>
    </dgm:pt>
    <dgm:pt modelId="{BDD79DD4-10A3-4D10-AADA-2D0C7EE40739}">
      <dgm:prSet custT="1"/>
      <dgm:spPr/>
      <dgm:t>
        <a:bodyPr/>
        <a:lstStyle/>
        <a:p>
          <a:pPr rtl="0"/>
          <a:r>
            <a:rPr lang="en-US" sz="2000" dirty="0" smtClean="0"/>
            <a:t>Marketing Intelligence System</a:t>
          </a:r>
          <a:endParaRPr lang="en-IN" sz="2000" dirty="0"/>
        </a:p>
      </dgm:t>
    </dgm:pt>
    <dgm:pt modelId="{6BC8926C-4807-4BFD-9522-E413F6FFCBE4}" type="parTrans" cxnId="{9DAB156C-9299-489F-AE60-A3ECAADFD75D}">
      <dgm:prSet/>
      <dgm:spPr/>
      <dgm:t>
        <a:bodyPr/>
        <a:lstStyle/>
        <a:p>
          <a:endParaRPr lang="en-IN"/>
        </a:p>
      </dgm:t>
    </dgm:pt>
    <dgm:pt modelId="{2AD980BD-1604-4FC4-9B60-48A69218DB65}" type="sibTrans" cxnId="{9DAB156C-9299-489F-AE60-A3ECAADFD75D}">
      <dgm:prSet/>
      <dgm:spPr/>
      <dgm:t>
        <a:bodyPr/>
        <a:lstStyle/>
        <a:p>
          <a:endParaRPr lang="en-IN"/>
        </a:p>
      </dgm:t>
    </dgm:pt>
    <dgm:pt modelId="{CF151B87-C2BB-477E-8B00-B0F9CFB2ECD2}" type="pres">
      <dgm:prSet presAssocID="{0FCA0097-72FF-478D-B9FF-0AFB27E63E40}" presName="vert0" presStyleCnt="0">
        <dgm:presLayoutVars>
          <dgm:dir/>
          <dgm:animOne val="branch"/>
          <dgm:animLvl val="lvl"/>
        </dgm:presLayoutVars>
      </dgm:prSet>
      <dgm:spPr/>
      <dgm:t>
        <a:bodyPr/>
        <a:lstStyle/>
        <a:p>
          <a:endParaRPr lang="en-IN"/>
        </a:p>
      </dgm:t>
    </dgm:pt>
    <dgm:pt modelId="{41A530C2-23AE-4048-B5D9-0F7A0A7E23CE}" type="pres">
      <dgm:prSet presAssocID="{14E4C314-D757-4701-ACF6-C7DAFD47F7DE}" presName="thickLine" presStyleLbl="alignNode1" presStyleIdx="0" presStyleCnt="4"/>
      <dgm:spPr/>
    </dgm:pt>
    <dgm:pt modelId="{23A9F250-936F-43FB-A5FE-4C190D926D58}" type="pres">
      <dgm:prSet presAssocID="{14E4C314-D757-4701-ACF6-C7DAFD47F7DE}" presName="horz1" presStyleCnt="0"/>
      <dgm:spPr/>
    </dgm:pt>
    <dgm:pt modelId="{C68E9C91-E856-42FE-94B3-374A280DBE0F}" type="pres">
      <dgm:prSet presAssocID="{14E4C314-D757-4701-ACF6-C7DAFD47F7DE}" presName="tx1" presStyleLbl="revTx" presStyleIdx="0" presStyleCnt="4"/>
      <dgm:spPr/>
      <dgm:t>
        <a:bodyPr/>
        <a:lstStyle/>
        <a:p>
          <a:endParaRPr lang="en-IN"/>
        </a:p>
      </dgm:t>
    </dgm:pt>
    <dgm:pt modelId="{39355AB0-46DE-411D-87B7-8B6CB15F9A90}" type="pres">
      <dgm:prSet presAssocID="{14E4C314-D757-4701-ACF6-C7DAFD47F7DE}" presName="vert1" presStyleCnt="0"/>
      <dgm:spPr/>
    </dgm:pt>
    <dgm:pt modelId="{B9B0CDCA-30D1-4181-A318-EA9D33310925}" type="pres">
      <dgm:prSet presAssocID="{B3A2D95C-24EF-4FB9-A75B-1D56D054F079}" presName="thickLine" presStyleLbl="alignNode1" presStyleIdx="1" presStyleCnt="4"/>
      <dgm:spPr/>
    </dgm:pt>
    <dgm:pt modelId="{5A684743-DD73-493A-BA01-F5FBDEFF2AAE}" type="pres">
      <dgm:prSet presAssocID="{B3A2D95C-24EF-4FB9-A75B-1D56D054F079}" presName="horz1" presStyleCnt="0"/>
      <dgm:spPr/>
    </dgm:pt>
    <dgm:pt modelId="{C3D3C005-D79B-4A47-A316-4A3025D4B57C}" type="pres">
      <dgm:prSet presAssocID="{B3A2D95C-24EF-4FB9-A75B-1D56D054F079}" presName="tx1" presStyleLbl="revTx" presStyleIdx="1" presStyleCnt="4"/>
      <dgm:spPr/>
      <dgm:t>
        <a:bodyPr/>
        <a:lstStyle/>
        <a:p>
          <a:endParaRPr lang="en-IN"/>
        </a:p>
      </dgm:t>
    </dgm:pt>
    <dgm:pt modelId="{9CAFD508-16AA-4769-8060-23B3E4744543}" type="pres">
      <dgm:prSet presAssocID="{B3A2D95C-24EF-4FB9-A75B-1D56D054F079}" presName="vert1" presStyleCnt="0"/>
      <dgm:spPr/>
    </dgm:pt>
    <dgm:pt modelId="{42A635AE-92BF-412A-88A3-6D9DE2830530}" type="pres">
      <dgm:prSet presAssocID="{34675883-8436-4EEA-8C87-2E920113316F}" presName="thickLine" presStyleLbl="alignNode1" presStyleIdx="2" presStyleCnt="4"/>
      <dgm:spPr/>
    </dgm:pt>
    <dgm:pt modelId="{8ECBDE8D-D80F-4360-B8FE-4B439BC425B6}" type="pres">
      <dgm:prSet presAssocID="{34675883-8436-4EEA-8C87-2E920113316F}" presName="horz1" presStyleCnt="0"/>
      <dgm:spPr/>
    </dgm:pt>
    <dgm:pt modelId="{73E3CF3C-78E7-4FE2-A4E7-431379945F2D}" type="pres">
      <dgm:prSet presAssocID="{34675883-8436-4EEA-8C87-2E920113316F}" presName="tx1" presStyleLbl="revTx" presStyleIdx="2" presStyleCnt="4"/>
      <dgm:spPr/>
      <dgm:t>
        <a:bodyPr/>
        <a:lstStyle/>
        <a:p>
          <a:endParaRPr lang="en-IN"/>
        </a:p>
      </dgm:t>
    </dgm:pt>
    <dgm:pt modelId="{E0C8D1B9-1A56-481C-A76F-AB442B1A2BFD}" type="pres">
      <dgm:prSet presAssocID="{34675883-8436-4EEA-8C87-2E920113316F}" presName="vert1" presStyleCnt="0"/>
      <dgm:spPr/>
    </dgm:pt>
    <dgm:pt modelId="{F0DA9091-3ED2-4ACF-AB74-9D343A4D2F2B}" type="pres">
      <dgm:prSet presAssocID="{BDD79DD4-10A3-4D10-AADA-2D0C7EE40739}" presName="thickLine" presStyleLbl="alignNode1" presStyleIdx="3" presStyleCnt="4"/>
      <dgm:spPr/>
    </dgm:pt>
    <dgm:pt modelId="{F30304FA-DFF9-4DE5-99E9-0E526A6B54A1}" type="pres">
      <dgm:prSet presAssocID="{BDD79DD4-10A3-4D10-AADA-2D0C7EE40739}" presName="horz1" presStyleCnt="0"/>
      <dgm:spPr/>
    </dgm:pt>
    <dgm:pt modelId="{7D224F13-39B0-47BD-B048-3DF7A8398B56}" type="pres">
      <dgm:prSet presAssocID="{BDD79DD4-10A3-4D10-AADA-2D0C7EE40739}" presName="tx1" presStyleLbl="revTx" presStyleIdx="3" presStyleCnt="4"/>
      <dgm:spPr/>
      <dgm:t>
        <a:bodyPr/>
        <a:lstStyle/>
        <a:p>
          <a:endParaRPr lang="en-IN"/>
        </a:p>
      </dgm:t>
    </dgm:pt>
    <dgm:pt modelId="{FE9F8835-5926-4459-8A3D-6BF544F2838D}" type="pres">
      <dgm:prSet presAssocID="{BDD79DD4-10A3-4D10-AADA-2D0C7EE40739}" presName="vert1" presStyleCnt="0"/>
      <dgm:spPr/>
    </dgm:pt>
  </dgm:ptLst>
  <dgm:cxnLst>
    <dgm:cxn modelId="{C3A23136-1A2E-42B3-9957-CFCDFDFFBC5C}" type="presOf" srcId="{0FCA0097-72FF-478D-B9FF-0AFB27E63E40}" destId="{CF151B87-C2BB-477E-8B00-B0F9CFB2ECD2}" srcOrd="0" destOrd="0" presId="urn:microsoft.com/office/officeart/2008/layout/LinedList"/>
    <dgm:cxn modelId="{C84294EA-CC96-44EE-BCB8-2C76539A8A68}" type="presOf" srcId="{BDD79DD4-10A3-4D10-AADA-2D0C7EE40739}" destId="{7D224F13-39B0-47BD-B048-3DF7A8398B56}" srcOrd="0" destOrd="0" presId="urn:microsoft.com/office/officeart/2008/layout/LinedList"/>
    <dgm:cxn modelId="{9FF0B1C6-BDB9-42BA-BDDB-C6CA4DC12A7F}" srcId="{0FCA0097-72FF-478D-B9FF-0AFB27E63E40}" destId="{34675883-8436-4EEA-8C87-2E920113316F}" srcOrd="2" destOrd="0" parTransId="{47B8E1B0-B238-4088-B3D3-412C2924D35A}" sibTransId="{F316E24E-FBFF-4337-99D8-1AB2943098EB}"/>
    <dgm:cxn modelId="{AB13BC53-5E01-43D1-87AB-B0E8D1C7684E}" type="presOf" srcId="{14E4C314-D757-4701-ACF6-C7DAFD47F7DE}" destId="{C68E9C91-E856-42FE-94B3-374A280DBE0F}" srcOrd="0" destOrd="0" presId="urn:microsoft.com/office/officeart/2008/layout/LinedList"/>
    <dgm:cxn modelId="{FCFE48CB-953F-410E-A242-CE1A0CD1F752}" srcId="{0FCA0097-72FF-478D-B9FF-0AFB27E63E40}" destId="{14E4C314-D757-4701-ACF6-C7DAFD47F7DE}" srcOrd="0" destOrd="0" parTransId="{59811934-E823-4037-853D-03B3100CACC3}" sibTransId="{102075B5-8D2E-4D89-9BB0-975A6245FCA2}"/>
    <dgm:cxn modelId="{B7916D12-9C74-470F-94DA-EF8BF5481048}" type="presOf" srcId="{B3A2D95C-24EF-4FB9-A75B-1D56D054F079}" destId="{C3D3C005-D79B-4A47-A316-4A3025D4B57C}" srcOrd="0" destOrd="0" presId="urn:microsoft.com/office/officeart/2008/layout/LinedList"/>
    <dgm:cxn modelId="{9DAB156C-9299-489F-AE60-A3ECAADFD75D}" srcId="{0FCA0097-72FF-478D-B9FF-0AFB27E63E40}" destId="{BDD79DD4-10A3-4D10-AADA-2D0C7EE40739}" srcOrd="3" destOrd="0" parTransId="{6BC8926C-4807-4BFD-9522-E413F6FFCBE4}" sibTransId="{2AD980BD-1604-4FC4-9B60-48A69218DB65}"/>
    <dgm:cxn modelId="{ADA0A583-5745-4777-A385-409C4998B4F5}" type="presOf" srcId="{34675883-8436-4EEA-8C87-2E920113316F}" destId="{73E3CF3C-78E7-4FE2-A4E7-431379945F2D}" srcOrd="0" destOrd="0" presId="urn:microsoft.com/office/officeart/2008/layout/LinedList"/>
    <dgm:cxn modelId="{3D2AD34E-23BB-410C-B671-A6AE8B3FA080}" srcId="{0FCA0097-72FF-478D-B9FF-0AFB27E63E40}" destId="{B3A2D95C-24EF-4FB9-A75B-1D56D054F079}" srcOrd="1" destOrd="0" parTransId="{3E01E92C-DE5D-4F66-9F72-4B189259C66C}" sibTransId="{6C9EA811-7E62-4217-B7FC-A9E766610E50}"/>
    <dgm:cxn modelId="{6FF958D4-B912-4794-B02D-7CE44658D7DD}" type="presParOf" srcId="{CF151B87-C2BB-477E-8B00-B0F9CFB2ECD2}" destId="{41A530C2-23AE-4048-B5D9-0F7A0A7E23CE}" srcOrd="0" destOrd="0" presId="urn:microsoft.com/office/officeart/2008/layout/LinedList"/>
    <dgm:cxn modelId="{E61FA612-762C-410B-8111-2F2A221303A0}" type="presParOf" srcId="{CF151B87-C2BB-477E-8B00-B0F9CFB2ECD2}" destId="{23A9F250-936F-43FB-A5FE-4C190D926D58}" srcOrd="1" destOrd="0" presId="urn:microsoft.com/office/officeart/2008/layout/LinedList"/>
    <dgm:cxn modelId="{E04C23EF-937C-41F7-8173-AAF99F61113C}" type="presParOf" srcId="{23A9F250-936F-43FB-A5FE-4C190D926D58}" destId="{C68E9C91-E856-42FE-94B3-374A280DBE0F}" srcOrd="0" destOrd="0" presId="urn:microsoft.com/office/officeart/2008/layout/LinedList"/>
    <dgm:cxn modelId="{CDD947C5-B59F-47B2-B612-918E32AC3D3E}" type="presParOf" srcId="{23A9F250-936F-43FB-A5FE-4C190D926D58}" destId="{39355AB0-46DE-411D-87B7-8B6CB15F9A90}" srcOrd="1" destOrd="0" presId="urn:microsoft.com/office/officeart/2008/layout/LinedList"/>
    <dgm:cxn modelId="{C0628213-6FA0-44A5-AD49-77165D9472D1}" type="presParOf" srcId="{CF151B87-C2BB-477E-8B00-B0F9CFB2ECD2}" destId="{B9B0CDCA-30D1-4181-A318-EA9D33310925}" srcOrd="2" destOrd="0" presId="urn:microsoft.com/office/officeart/2008/layout/LinedList"/>
    <dgm:cxn modelId="{AD6C8F25-6B3A-4CEE-8024-F8CAB44159A0}" type="presParOf" srcId="{CF151B87-C2BB-477E-8B00-B0F9CFB2ECD2}" destId="{5A684743-DD73-493A-BA01-F5FBDEFF2AAE}" srcOrd="3" destOrd="0" presId="urn:microsoft.com/office/officeart/2008/layout/LinedList"/>
    <dgm:cxn modelId="{23AE678E-40CB-4F37-BB20-448DC29D842D}" type="presParOf" srcId="{5A684743-DD73-493A-BA01-F5FBDEFF2AAE}" destId="{C3D3C005-D79B-4A47-A316-4A3025D4B57C}" srcOrd="0" destOrd="0" presId="urn:microsoft.com/office/officeart/2008/layout/LinedList"/>
    <dgm:cxn modelId="{BFE7F4B1-86ED-4E3D-863B-CD2F26F0AEAC}" type="presParOf" srcId="{5A684743-DD73-493A-BA01-F5FBDEFF2AAE}" destId="{9CAFD508-16AA-4769-8060-23B3E4744543}" srcOrd="1" destOrd="0" presId="urn:microsoft.com/office/officeart/2008/layout/LinedList"/>
    <dgm:cxn modelId="{49736023-A720-4755-8FEE-07EC25786A35}" type="presParOf" srcId="{CF151B87-C2BB-477E-8B00-B0F9CFB2ECD2}" destId="{42A635AE-92BF-412A-88A3-6D9DE2830530}" srcOrd="4" destOrd="0" presId="urn:microsoft.com/office/officeart/2008/layout/LinedList"/>
    <dgm:cxn modelId="{AD1C4F13-7B48-41C1-BECA-DFEAC8B390C1}" type="presParOf" srcId="{CF151B87-C2BB-477E-8B00-B0F9CFB2ECD2}" destId="{8ECBDE8D-D80F-4360-B8FE-4B439BC425B6}" srcOrd="5" destOrd="0" presId="urn:microsoft.com/office/officeart/2008/layout/LinedList"/>
    <dgm:cxn modelId="{7216AC24-D52E-4AB2-9297-BC49EE8AC413}" type="presParOf" srcId="{8ECBDE8D-D80F-4360-B8FE-4B439BC425B6}" destId="{73E3CF3C-78E7-4FE2-A4E7-431379945F2D}" srcOrd="0" destOrd="0" presId="urn:microsoft.com/office/officeart/2008/layout/LinedList"/>
    <dgm:cxn modelId="{ADA152E7-C21E-4B52-809E-9FD24C3D6385}" type="presParOf" srcId="{8ECBDE8D-D80F-4360-B8FE-4B439BC425B6}" destId="{E0C8D1B9-1A56-481C-A76F-AB442B1A2BFD}" srcOrd="1" destOrd="0" presId="urn:microsoft.com/office/officeart/2008/layout/LinedList"/>
    <dgm:cxn modelId="{43FD32B2-80A0-49B3-8BA6-9C75ACDFA83B}" type="presParOf" srcId="{CF151B87-C2BB-477E-8B00-B0F9CFB2ECD2}" destId="{F0DA9091-3ED2-4ACF-AB74-9D343A4D2F2B}" srcOrd="6" destOrd="0" presId="urn:microsoft.com/office/officeart/2008/layout/LinedList"/>
    <dgm:cxn modelId="{464C0FA3-669B-44C0-896B-69D082F9D278}" type="presParOf" srcId="{CF151B87-C2BB-477E-8B00-B0F9CFB2ECD2}" destId="{F30304FA-DFF9-4DE5-99E9-0E526A6B54A1}" srcOrd="7" destOrd="0" presId="urn:microsoft.com/office/officeart/2008/layout/LinedList"/>
    <dgm:cxn modelId="{5F9E5C45-EC37-471F-BFF9-9E7F0EEB0E24}" type="presParOf" srcId="{F30304FA-DFF9-4DE5-99E9-0E526A6B54A1}" destId="{7D224F13-39B0-47BD-B048-3DF7A8398B56}" srcOrd="0" destOrd="0" presId="urn:microsoft.com/office/officeart/2008/layout/LinedList"/>
    <dgm:cxn modelId="{41DB4E7C-195B-431F-8BD4-041B1689625F}" type="presParOf" srcId="{F30304FA-DFF9-4DE5-99E9-0E526A6B54A1}" destId="{FE9F8835-5926-4459-8A3D-6BF544F2838D}" srcOrd="1" destOrd="0" presId="urn:microsoft.com/office/officeart/2008/layout/LinedList"/>
  </dgm:cxnLst>
  <dgm:bg/>
  <dgm:whole/>
</dgm:dataModel>
</file>

<file path=ppt/diagrams/data5.xml><?xml version="1.0" encoding="utf-8"?>
<dgm:dataModel xmlns:dgm="http://schemas.openxmlformats.org/drawingml/2006/diagram" xmlns:a="http://schemas.openxmlformats.org/drawingml/2006/main">
  <dgm:ptLst>
    <dgm:pt modelId="{145DE2F0-FCCC-4EC8-9E6B-EAAB28558CA3}" type="doc">
      <dgm:prSet loTypeId="urn:microsoft.com/office/officeart/2005/8/layout/vList2" loCatId="list" qsTypeId="urn:microsoft.com/office/officeart/2005/8/quickstyle/3d1" qsCatId="3D" csTypeId="urn:microsoft.com/office/officeart/2005/8/colors/colorful5" csCatId="colorful" phldr="1"/>
      <dgm:spPr/>
      <dgm:t>
        <a:bodyPr/>
        <a:lstStyle/>
        <a:p>
          <a:endParaRPr lang="en-US"/>
        </a:p>
      </dgm:t>
    </dgm:pt>
    <dgm:pt modelId="{B58373B9-46CC-4812-AFF1-446EDE1B2394}">
      <dgm:prSet/>
      <dgm:spPr>
        <a:blipFill rotWithShape="0">
          <a:blip xmlns:r="http://schemas.openxmlformats.org/officeDocument/2006/relationships" r:embed="rId1"/>
          <a:stretch>
            <a:fillRect/>
          </a:stretch>
        </a:blipFill>
      </dgm:spPr>
      <dgm:t>
        <a:bodyPr/>
        <a:lstStyle/>
        <a:p>
          <a:pPr rtl="0"/>
          <a:r>
            <a:rPr lang="en-US" dirty="0" smtClean="0">
              <a:solidFill>
                <a:schemeClr val="tx1"/>
              </a:solidFill>
            </a:rPr>
            <a:t>MARKETING INTELLIGENCE</a:t>
          </a:r>
          <a:endParaRPr lang="en-US" dirty="0">
            <a:solidFill>
              <a:schemeClr val="tx1"/>
            </a:solidFill>
          </a:endParaRPr>
        </a:p>
      </dgm:t>
    </dgm:pt>
    <dgm:pt modelId="{DF1B06C3-ED44-4837-A017-D85B599D0779}" type="parTrans" cxnId="{9682E15C-DD71-48BC-98C2-4A6FF0808CA1}">
      <dgm:prSet/>
      <dgm:spPr/>
      <dgm:t>
        <a:bodyPr/>
        <a:lstStyle/>
        <a:p>
          <a:endParaRPr lang="en-US"/>
        </a:p>
      </dgm:t>
    </dgm:pt>
    <dgm:pt modelId="{DED95F1C-19D4-4A68-9489-BD3752F21960}" type="sibTrans" cxnId="{9682E15C-DD71-48BC-98C2-4A6FF0808CA1}">
      <dgm:prSet/>
      <dgm:spPr/>
      <dgm:t>
        <a:bodyPr/>
        <a:lstStyle/>
        <a:p>
          <a:endParaRPr lang="en-US"/>
        </a:p>
      </dgm:t>
    </dgm:pt>
    <dgm:pt modelId="{97853970-C2F8-481B-AD3E-E96CAE6E6639}" type="pres">
      <dgm:prSet presAssocID="{145DE2F0-FCCC-4EC8-9E6B-EAAB28558CA3}" presName="linear" presStyleCnt="0">
        <dgm:presLayoutVars>
          <dgm:animLvl val="lvl"/>
          <dgm:resizeHandles val="exact"/>
        </dgm:presLayoutVars>
      </dgm:prSet>
      <dgm:spPr/>
      <dgm:t>
        <a:bodyPr/>
        <a:lstStyle/>
        <a:p>
          <a:endParaRPr lang="en-IN"/>
        </a:p>
      </dgm:t>
    </dgm:pt>
    <dgm:pt modelId="{772AE4A3-6421-4E7E-A6E1-3B9F7F95DB63}" type="pres">
      <dgm:prSet presAssocID="{B58373B9-46CC-4812-AFF1-446EDE1B2394}" presName="parentText" presStyleLbl="node1" presStyleIdx="0" presStyleCnt="1">
        <dgm:presLayoutVars>
          <dgm:chMax val="0"/>
          <dgm:bulletEnabled val="1"/>
        </dgm:presLayoutVars>
      </dgm:prSet>
      <dgm:spPr/>
      <dgm:t>
        <a:bodyPr/>
        <a:lstStyle/>
        <a:p>
          <a:endParaRPr lang="en-IN"/>
        </a:p>
      </dgm:t>
    </dgm:pt>
  </dgm:ptLst>
  <dgm:cxnLst>
    <dgm:cxn modelId="{775A98FF-0521-4B0B-ABDF-038C22B00183}" type="presOf" srcId="{B58373B9-46CC-4812-AFF1-446EDE1B2394}" destId="{772AE4A3-6421-4E7E-A6E1-3B9F7F95DB63}" srcOrd="0" destOrd="0" presId="urn:microsoft.com/office/officeart/2005/8/layout/vList2"/>
    <dgm:cxn modelId="{EE7D4A2A-1E3A-47DC-B9CB-79ED6D6C36CF}" type="presOf" srcId="{145DE2F0-FCCC-4EC8-9E6B-EAAB28558CA3}" destId="{97853970-C2F8-481B-AD3E-E96CAE6E6639}" srcOrd="0" destOrd="0" presId="urn:microsoft.com/office/officeart/2005/8/layout/vList2"/>
    <dgm:cxn modelId="{9682E15C-DD71-48BC-98C2-4A6FF0808CA1}" srcId="{145DE2F0-FCCC-4EC8-9E6B-EAAB28558CA3}" destId="{B58373B9-46CC-4812-AFF1-446EDE1B2394}" srcOrd="0" destOrd="0" parTransId="{DF1B06C3-ED44-4837-A017-D85B599D0779}" sibTransId="{DED95F1C-19D4-4A68-9489-BD3752F21960}"/>
    <dgm:cxn modelId="{CC482801-E2BC-499B-8627-C43651AD6DDA}" type="presParOf" srcId="{97853970-C2F8-481B-AD3E-E96CAE6E6639}" destId="{772AE4A3-6421-4E7E-A6E1-3B9F7F95DB63}" srcOrd="0" destOrd="0" presId="urn:microsoft.com/office/officeart/2005/8/layout/vList2"/>
  </dgm:cxnLst>
  <dgm:bg/>
  <dgm:whole/>
</dgm:dataModel>
</file>

<file path=ppt/diagrams/data6.xml><?xml version="1.0" encoding="utf-8"?>
<dgm:dataModel xmlns:dgm="http://schemas.openxmlformats.org/drawingml/2006/diagram" xmlns:a="http://schemas.openxmlformats.org/drawingml/2006/main">
  <dgm:ptLst>
    <dgm:pt modelId="{65024B8A-1E6B-4BFA-ADCE-C183FCC6DECC}" type="doc">
      <dgm:prSet loTypeId="urn:microsoft.com/office/officeart/2005/8/layout/default#3" loCatId="list" qsTypeId="urn:microsoft.com/office/officeart/2005/8/quickstyle/simple1" qsCatId="simple" csTypeId="urn:microsoft.com/office/officeart/2005/8/colors/accent0_1" csCatId="mainScheme" phldr="1"/>
      <dgm:spPr/>
      <dgm:t>
        <a:bodyPr/>
        <a:lstStyle/>
        <a:p>
          <a:endParaRPr lang="en-US"/>
        </a:p>
      </dgm:t>
    </dgm:pt>
    <dgm:pt modelId="{73CE3E85-E8EC-4B8C-9934-F536E96E65A5}">
      <dgm:prSet/>
      <dgm:spPr/>
      <dgm:t>
        <a:bodyPr/>
        <a:lstStyle/>
        <a:p>
          <a:pPr rtl="0"/>
          <a:r>
            <a:rPr lang="en-US" dirty="0" smtClean="0"/>
            <a:t>It is a set of procedures and sources that mangers use to obtain everyday information about developments in the marketing environment </a:t>
          </a:r>
          <a:r>
            <a:rPr lang="en-US" dirty="0" smtClean="0"/>
            <a:t>.Marketing intelligence system refers to systematic and ethical approach, procedures, and sources that marketing managers use to gather and analyze everyday information about various developments with regard to competitors and other business trends in the marketing environment.</a:t>
          </a:r>
          <a:endParaRPr lang="en-US" dirty="0"/>
        </a:p>
      </dgm:t>
    </dgm:pt>
    <dgm:pt modelId="{5561D115-1952-420B-8CB3-4A3DDA34F139}" type="parTrans" cxnId="{4958F7FF-7896-49E9-9AF3-C91E304A7FAF}">
      <dgm:prSet/>
      <dgm:spPr/>
      <dgm:t>
        <a:bodyPr/>
        <a:lstStyle/>
        <a:p>
          <a:endParaRPr lang="en-US"/>
        </a:p>
      </dgm:t>
    </dgm:pt>
    <dgm:pt modelId="{2A3057BE-D06B-435A-9163-69EDEA4DF6EE}" type="sibTrans" cxnId="{4958F7FF-7896-49E9-9AF3-C91E304A7FAF}">
      <dgm:prSet/>
      <dgm:spPr/>
      <dgm:t>
        <a:bodyPr/>
        <a:lstStyle/>
        <a:p>
          <a:endParaRPr lang="en-US"/>
        </a:p>
      </dgm:t>
    </dgm:pt>
    <dgm:pt modelId="{FD5F8B69-5B11-418E-BDF6-BC98BED3DBF8}" type="pres">
      <dgm:prSet presAssocID="{65024B8A-1E6B-4BFA-ADCE-C183FCC6DECC}" presName="diagram" presStyleCnt="0">
        <dgm:presLayoutVars>
          <dgm:dir/>
          <dgm:resizeHandles val="exact"/>
        </dgm:presLayoutVars>
      </dgm:prSet>
      <dgm:spPr/>
      <dgm:t>
        <a:bodyPr/>
        <a:lstStyle/>
        <a:p>
          <a:endParaRPr lang="en-US"/>
        </a:p>
      </dgm:t>
    </dgm:pt>
    <dgm:pt modelId="{5FADCEA0-708E-408F-A5E3-2E42A2F59E71}" type="pres">
      <dgm:prSet presAssocID="{73CE3E85-E8EC-4B8C-9934-F536E96E65A5}" presName="node" presStyleLbl="node1" presStyleIdx="0" presStyleCnt="1" custScaleY="130482" custLinFactNeighborX="-213" custLinFactNeighborY="8629">
        <dgm:presLayoutVars>
          <dgm:bulletEnabled val="1"/>
        </dgm:presLayoutVars>
      </dgm:prSet>
      <dgm:spPr/>
      <dgm:t>
        <a:bodyPr/>
        <a:lstStyle/>
        <a:p>
          <a:endParaRPr lang="en-US"/>
        </a:p>
      </dgm:t>
    </dgm:pt>
  </dgm:ptLst>
  <dgm:cxnLst>
    <dgm:cxn modelId="{44BDF931-C6B2-48D1-AC63-8438B67DF8ED}" type="presOf" srcId="{73CE3E85-E8EC-4B8C-9934-F536E96E65A5}" destId="{5FADCEA0-708E-408F-A5E3-2E42A2F59E71}" srcOrd="0" destOrd="0" presId="urn:microsoft.com/office/officeart/2005/8/layout/default#3"/>
    <dgm:cxn modelId="{4958F7FF-7896-49E9-9AF3-C91E304A7FAF}" srcId="{65024B8A-1E6B-4BFA-ADCE-C183FCC6DECC}" destId="{73CE3E85-E8EC-4B8C-9934-F536E96E65A5}" srcOrd="0" destOrd="0" parTransId="{5561D115-1952-420B-8CB3-4A3DDA34F139}" sibTransId="{2A3057BE-D06B-435A-9163-69EDEA4DF6EE}"/>
    <dgm:cxn modelId="{714454CF-B81F-431A-AE07-EA2DFC0CA8C2}" type="presOf" srcId="{65024B8A-1E6B-4BFA-ADCE-C183FCC6DECC}" destId="{FD5F8B69-5B11-418E-BDF6-BC98BED3DBF8}" srcOrd="0" destOrd="0" presId="urn:microsoft.com/office/officeart/2005/8/layout/default#3"/>
    <dgm:cxn modelId="{211E4893-0ED0-4657-B268-DDCC91072544}" type="presParOf" srcId="{FD5F8B69-5B11-418E-BDF6-BC98BED3DBF8}" destId="{5FADCEA0-708E-408F-A5E3-2E42A2F59E71}" srcOrd="0" destOrd="0" presId="urn:microsoft.com/office/officeart/2005/8/layout/default#3"/>
  </dgm:cxnLst>
  <dgm:bg/>
  <dgm:whole/>
</dgm:dataModel>
</file>

<file path=ppt/diagrams/data7.xml><?xml version="1.0" encoding="utf-8"?>
<dgm:dataModel xmlns:dgm="http://schemas.openxmlformats.org/drawingml/2006/diagram" xmlns:a="http://schemas.openxmlformats.org/drawingml/2006/main">
  <dgm:ptLst>
    <dgm:pt modelId="{D12AC0D7-B6CA-40A9-B8E6-2B3179B818BB}" type="doc">
      <dgm:prSet loTypeId="urn:microsoft.com/office/officeart/2005/8/layout/vList2" loCatId="list" qsTypeId="urn:microsoft.com/office/officeart/2005/8/quickstyle/3d1" qsCatId="3D" csTypeId="urn:microsoft.com/office/officeart/2005/8/colors/accent6_5" csCatId="accent6"/>
      <dgm:spPr/>
      <dgm:t>
        <a:bodyPr/>
        <a:lstStyle/>
        <a:p>
          <a:endParaRPr lang="en-IN"/>
        </a:p>
      </dgm:t>
    </dgm:pt>
    <dgm:pt modelId="{4475D322-332D-4333-A4C0-903906C44FAA}">
      <dgm:prSet/>
      <dgm:spPr/>
      <dgm:t>
        <a:bodyPr/>
        <a:lstStyle/>
        <a:p>
          <a:pPr rtl="0"/>
          <a:r>
            <a:rPr lang="en-IN" dirty="0" smtClean="0"/>
            <a:t>STEPS TO IMPROVE MARKET INTELLIGENCE</a:t>
          </a:r>
          <a:endParaRPr lang="en-IN" dirty="0"/>
        </a:p>
      </dgm:t>
    </dgm:pt>
    <dgm:pt modelId="{43AC4D45-4C6D-4DA9-A858-1F8E8DF3E655}" type="parTrans" cxnId="{F6AFA906-52F0-4A3F-82B4-FD64A9D4AF32}">
      <dgm:prSet/>
      <dgm:spPr/>
      <dgm:t>
        <a:bodyPr/>
        <a:lstStyle/>
        <a:p>
          <a:endParaRPr lang="en-IN"/>
        </a:p>
      </dgm:t>
    </dgm:pt>
    <dgm:pt modelId="{B82121B5-15C4-4CD3-9AD4-278A4EC73BCE}" type="sibTrans" cxnId="{F6AFA906-52F0-4A3F-82B4-FD64A9D4AF32}">
      <dgm:prSet/>
      <dgm:spPr/>
      <dgm:t>
        <a:bodyPr/>
        <a:lstStyle/>
        <a:p>
          <a:endParaRPr lang="en-IN"/>
        </a:p>
      </dgm:t>
    </dgm:pt>
    <dgm:pt modelId="{BF5A8563-83D8-4E46-99B0-3C8DF29A76AF}" type="pres">
      <dgm:prSet presAssocID="{D12AC0D7-B6CA-40A9-B8E6-2B3179B818BB}" presName="linear" presStyleCnt="0">
        <dgm:presLayoutVars>
          <dgm:animLvl val="lvl"/>
          <dgm:resizeHandles val="exact"/>
        </dgm:presLayoutVars>
      </dgm:prSet>
      <dgm:spPr/>
      <dgm:t>
        <a:bodyPr/>
        <a:lstStyle/>
        <a:p>
          <a:endParaRPr lang="en-IN"/>
        </a:p>
      </dgm:t>
    </dgm:pt>
    <dgm:pt modelId="{1CD6828A-C59A-49CA-BC5E-DF3C91319019}" type="pres">
      <dgm:prSet presAssocID="{4475D322-332D-4333-A4C0-903906C44FAA}" presName="parentText" presStyleLbl="node1" presStyleIdx="0" presStyleCnt="1">
        <dgm:presLayoutVars>
          <dgm:chMax val="0"/>
          <dgm:bulletEnabled val="1"/>
        </dgm:presLayoutVars>
      </dgm:prSet>
      <dgm:spPr/>
      <dgm:t>
        <a:bodyPr/>
        <a:lstStyle/>
        <a:p>
          <a:endParaRPr lang="en-IN"/>
        </a:p>
      </dgm:t>
    </dgm:pt>
  </dgm:ptLst>
  <dgm:cxnLst>
    <dgm:cxn modelId="{142BA66A-356A-48CB-AAE9-15328C6FD4F4}" type="presOf" srcId="{4475D322-332D-4333-A4C0-903906C44FAA}" destId="{1CD6828A-C59A-49CA-BC5E-DF3C91319019}" srcOrd="0" destOrd="0" presId="urn:microsoft.com/office/officeart/2005/8/layout/vList2"/>
    <dgm:cxn modelId="{E46F8229-AC20-497D-94DF-B470A49A398A}" type="presOf" srcId="{D12AC0D7-B6CA-40A9-B8E6-2B3179B818BB}" destId="{BF5A8563-83D8-4E46-99B0-3C8DF29A76AF}" srcOrd="0" destOrd="0" presId="urn:microsoft.com/office/officeart/2005/8/layout/vList2"/>
    <dgm:cxn modelId="{F6AFA906-52F0-4A3F-82B4-FD64A9D4AF32}" srcId="{D12AC0D7-B6CA-40A9-B8E6-2B3179B818BB}" destId="{4475D322-332D-4333-A4C0-903906C44FAA}" srcOrd="0" destOrd="0" parTransId="{43AC4D45-4C6D-4DA9-A858-1F8E8DF3E655}" sibTransId="{B82121B5-15C4-4CD3-9AD4-278A4EC73BCE}"/>
    <dgm:cxn modelId="{35F7E471-AA61-4D7B-A6CD-C1A2E824B717}" type="presParOf" srcId="{BF5A8563-83D8-4E46-99B0-3C8DF29A76AF}" destId="{1CD6828A-C59A-49CA-BC5E-DF3C91319019}" srcOrd="0" destOrd="0" presId="urn:microsoft.com/office/officeart/2005/8/layout/vList2"/>
  </dgm:cxnLst>
  <dgm:bg/>
  <dgm:whole/>
</dgm:dataModel>
</file>

<file path=ppt/diagrams/data8.xml><?xml version="1.0" encoding="utf-8"?>
<dgm:dataModel xmlns:dgm="http://schemas.openxmlformats.org/drawingml/2006/diagram" xmlns:a="http://schemas.openxmlformats.org/drawingml/2006/main">
  <dgm:ptLst>
    <dgm:pt modelId="{CFD1F44E-3C3A-4F60-936F-7BE2B416BF09}" type="doc">
      <dgm:prSet loTypeId="urn:microsoft.com/office/officeart/2005/8/layout/bProcess4" loCatId="process" qsTypeId="urn:microsoft.com/office/officeart/2005/8/quickstyle/simple1" qsCatId="simple" csTypeId="urn:microsoft.com/office/officeart/2005/8/colors/colorful1#13" csCatId="colorful"/>
      <dgm:spPr/>
      <dgm:t>
        <a:bodyPr/>
        <a:lstStyle/>
        <a:p>
          <a:endParaRPr lang="en-IN"/>
        </a:p>
      </dgm:t>
    </dgm:pt>
    <dgm:pt modelId="{89B79AA1-C750-4EB5-BCAC-7D1F57B9FDAA}">
      <dgm:prSet/>
      <dgm:spPr/>
      <dgm:t>
        <a:bodyPr/>
        <a:lstStyle/>
        <a:p>
          <a:pPr rtl="0"/>
          <a:r>
            <a:rPr lang="en-US" dirty="0" smtClean="0"/>
            <a:t>Train and motivate sales force</a:t>
          </a:r>
          <a:endParaRPr lang="en-IN" dirty="0"/>
        </a:p>
      </dgm:t>
    </dgm:pt>
    <dgm:pt modelId="{DE57B783-28B4-48F2-8FAC-3B5CB4B7E61E}" type="parTrans" cxnId="{CC3CF50C-BFA0-4714-996E-DDA7F0A383CA}">
      <dgm:prSet/>
      <dgm:spPr/>
      <dgm:t>
        <a:bodyPr/>
        <a:lstStyle/>
        <a:p>
          <a:endParaRPr lang="en-IN"/>
        </a:p>
      </dgm:t>
    </dgm:pt>
    <dgm:pt modelId="{9ECFC6E2-E27D-4835-90A7-8A15CB6FAF89}" type="sibTrans" cxnId="{CC3CF50C-BFA0-4714-996E-DDA7F0A383CA}">
      <dgm:prSet/>
      <dgm:spPr/>
      <dgm:t>
        <a:bodyPr/>
        <a:lstStyle/>
        <a:p>
          <a:endParaRPr lang="en-IN"/>
        </a:p>
      </dgm:t>
    </dgm:pt>
    <dgm:pt modelId="{C07279C9-9BC9-4F37-9C85-DCF2B8F15EF7}">
      <dgm:prSet/>
      <dgm:spPr/>
      <dgm:t>
        <a:bodyPr/>
        <a:lstStyle/>
        <a:p>
          <a:pPr rtl="0"/>
          <a:r>
            <a:rPr lang="en-US" dirty="0" smtClean="0"/>
            <a:t>Motivate channel members to share intelligence</a:t>
          </a:r>
          <a:endParaRPr lang="en-IN" dirty="0"/>
        </a:p>
      </dgm:t>
    </dgm:pt>
    <dgm:pt modelId="{868C9BF9-6642-4128-BF5E-677F082ED88F}" type="parTrans" cxnId="{1298CC7F-1EC4-4BE5-91B0-34456A5E9CBA}">
      <dgm:prSet/>
      <dgm:spPr/>
      <dgm:t>
        <a:bodyPr/>
        <a:lstStyle/>
        <a:p>
          <a:endParaRPr lang="en-IN"/>
        </a:p>
      </dgm:t>
    </dgm:pt>
    <dgm:pt modelId="{B9F9D0FC-B721-4796-A5AF-A45BF0FC3E33}" type="sibTrans" cxnId="{1298CC7F-1EC4-4BE5-91B0-34456A5E9CBA}">
      <dgm:prSet/>
      <dgm:spPr/>
      <dgm:t>
        <a:bodyPr/>
        <a:lstStyle/>
        <a:p>
          <a:endParaRPr lang="en-IN"/>
        </a:p>
      </dgm:t>
    </dgm:pt>
    <dgm:pt modelId="{CE63F050-67B8-4527-A13D-570197A62C12}">
      <dgm:prSet/>
      <dgm:spPr/>
      <dgm:t>
        <a:bodyPr/>
        <a:lstStyle/>
        <a:p>
          <a:pPr rtl="0"/>
          <a:r>
            <a:rPr lang="en-US" dirty="0" smtClean="0"/>
            <a:t>Hire external experts to collect intelligence</a:t>
          </a:r>
          <a:endParaRPr lang="en-IN" dirty="0"/>
        </a:p>
      </dgm:t>
    </dgm:pt>
    <dgm:pt modelId="{EC261C44-7440-484D-BD1A-F45DAF687FAD}" type="parTrans" cxnId="{F8505428-68E0-4D9F-A166-A97A8FDC3B10}">
      <dgm:prSet/>
      <dgm:spPr/>
      <dgm:t>
        <a:bodyPr/>
        <a:lstStyle/>
        <a:p>
          <a:endParaRPr lang="en-IN"/>
        </a:p>
      </dgm:t>
    </dgm:pt>
    <dgm:pt modelId="{C21EE8E8-600A-4ED0-85E2-1723413E22D4}" type="sibTrans" cxnId="{F8505428-68E0-4D9F-A166-A97A8FDC3B10}">
      <dgm:prSet/>
      <dgm:spPr/>
      <dgm:t>
        <a:bodyPr/>
        <a:lstStyle/>
        <a:p>
          <a:endParaRPr lang="en-IN"/>
        </a:p>
      </dgm:t>
    </dgm:pt>
    <dgm:pt modelId="{393A15AC-5141-44A0-A2ED-FC770AB43EC0}">
      <dgm:prSet/>
      <dgm:spPr/>
      <dgm:t>
        <a:bodyPr/>
        <a:lstStyle/>
        <a:p>
          <a:pPr rtl="0"/>
          <a:r>
            <a:rPr lang="en-US" dirty="0" smtClean="0"/>
            <a:t>Utilize customer advisory panel</a:t>
          </a:r>
          <a:endParaRPr lang="en-IN" dirty="0"/>
        </a:p>
      </dgm:t>
    </dgm:pt>
    <dgm:pt modelId="{CB13E8C7-760C-486D-9FCC-F11F649FDEA8}" type="parTrans" cxnId="{E7ECAE28-1249-4DAF-992B-9A2952EB0AA1}">
      <dgm:prSet/>
      <dgm:spPr/>
      <dgm:t>
        <a:bodyPr/>
        <a:lstStyle/>
        <a:p>
          <a:endParaRPr lang="en-IN"/>
        </a:p>
      </dgm:t>
    </dgm:pt>
    <dgm:pt modelId="{604605C0-39B0-4E3E-B310-69D440E7FED3}" type="sibTrans" cxnId="{E7ECAE28-1249-4DAF-992B-9A2952EB0AA1}">
      <dgm:prSet/>
      <dgm:spPr/>
      <dgm:t>
        <a:bodyPr/>
        <a:lstStyle/>
        <a:p>
          <a:endParaRPr lang="en-IN"/>
        </a:p>
      </dgm:t>
    </dgm:pt>
    <dgm:pt modelId="{31E7CD71-2195-4867-94E6-313DCAC27D2D}">
      <dgm:prSet/>
      <dgm:spPr/>
      <dgm:t>
        <a:bodyPr/>
        <a:lstStyle/>
        <a:p>
          <a:pPr rtl="0"/>
          <a:r>
            <a:rPr lang="en-US" dirty="0" smtClean="0"/>
            <a:t>Utilize government data resources</a:t>
          </a:r>
          <a:endParaRPr lang="en-IN" dirty="0"/>
        </a:p>
      </dgm:t>
    </dgm:pt>
    <dgm:pt modelId="{D753758D-E489-4A44-BC46-1F4D041B3B92}" type="parTrans" cxnId="{8D60389F-667E-4CC7-941D-E09C3555EB50}">
      <dgm:prSet/>
      <dgm:spPr/>
      <dgm:t>
        <a:bodyPr/>
        <a:lstStyle/>
        <a:p>
          <a:endParaRPr lang="en-IN"/>
        </a:p>
      </dgm:t>
    </dgm:pt>
    <dgm:pt modelId="{396ED30F-22A6-456B-86FD-4BFED1A956BA}" type="sibTrans" cxnId="{8D60389F-667E-4CC7-941D-E09C3555EB50}">
      <dgm:prSet/>
      <dgm:spPr/>
      <dgm:t>
        <a:bodyPr/>
        <a:lstStyle/>
        <a:p>
          <a:endParaRPr lang="en-IN"/>
        </a:p>
      </dgm:t>
    </dgm:pt>
    <dgm:pt modelId="{B5C23371-7C45-41EA-AEA1-5306D8864034}">
      <dgm:prSet/>
      <dgm:spPr/>
      <dgm:t>
        <a:bodyPr/>
        <a:lstStyle/>
        <a:p>
          <a:pPr rtl="0"/>
          <a:r>
            <a:rPr lang="en-US" dirty="0" smtClean="0"/>
            <a:t>Purchase information from outside suppliers</a:t>
          </a:r>
          <a:endParaRPr lang="en-IN" dirty="0"/>
        </a:p>
      </dgm:t>
    </dgm:pt>
    <dgm:pt modelId="{5CE3F0DC-2C4D-4CC2-8C96-336E442617C0}" type="parTrans" cxnId="{CB2F54F2-5D4A-4EF8-96AD-48B7CAF0962A}">
      <dgm:prSet/>
      <dgm:spPr/>
      <dgm:t>
        <a:bodyPr/>
        <a:lstStyle/>
        <a:p>
          <a:endParaRPr lang="en-IN"/>
        </a:p>
      </dgm:t>
    </dgm:pt>
    <dgm:pt modelId="{E913C67E-69A6-4C1F-BE1D-25612C1A7C12}" type="sibTrans" cxnId="{CB2F54F2-5D4A-4EF8-96AD-48B7CAF0962A}">
      <dgm:prSet/>
      <dgm:spPr/>
      <dgm:t>
        <a:bodyPr/>
        <a:lstStyle/>
        <a:p>
          <a:endParaRPr lang="en-IN"/>
        </a:p>
      </dgm:t>
    </dgm:pt>
    <dgm:pt modelId="{35355268-82D9-4792-A021-BF606C4C85BC}">
      <dgm:prSet/>
      <dgm:spPr/>
      <dgm:t>
        <a:bodyPr/>
        <a:lstStyle/>
        <a:p>
          <a:pPr rtl="0"/>
          <a:r>
            <a:rPr lang="en-US" dirty="0" smtClean="0"/>
            <a:t>Collect customer feedback online</a:t>
          </a:r>
          <a:endParaRPr lang="en-IN" dirty="0"/>
        </a:p>
      </dgm:t>
    </dgm:pt>
    <dgm:pt modelId="{E11F5477-20C9-43AE-8EDB-1B74FD1AA2AC}" type="parTrans" cxnId="{06E0BBA6-18E9-4CB2-B51A-E261B6BE1515}">
      <dgm:prSet/>
      <dgm:spPr/>
      <dgm:t>
        <a:bodyPr/>
        <a:lstStyle/>
        <a:p>
          <a:endParaRPr lang="en-IN"/>
        </a:p>
      </dgm:t>
    </dgm:pt>
    <dgm:pt modelId="{882B48B4-7B80-4D85-9B4C-808B396C9F89}" type="sibTrans" cxnId="{06E0BBA6-18E9-4CB2-B51A-E261B6BE1515}">
      <dgm:prSet/>
      <dgm:spPr/>
      <dgm:t>
        <a:bodyPr/>
        <a:lstStyle/>
        <a:p>
          <a:endParaRPr lang="en-IN"/>
        </a:p>
      </dgm:t>
    </dgm:pt>
    <dgm:pt modelId="{A6E03B7B-A73B-45E9-B1AB-7EDD45879F1A}" type="pres">
      <dgm:prSet presAssocID="{CFD1F44E-3C3A-4F60-936F-7BE2B416BF09}" presName="Name0" presStyleCnt="0">
        <dgm:presLayoutVars>
          <dgm:dir/>
          <dgm:resizeHandles/>
        </dgm:presLayoutVars>
      </dgm:prSet>
      <dgm:spPr/>
      <dgm:t>
        <a:bodyPr/>
        <a:lstStyle/>
        <a:p>
          <a:endParaRPr lang="en-IN"/>
        </a:p>
      </dgm:t>
    </dgm:pt>
    <dgm:pt modelId="{846C05EA-5C29-49B2-9C0A-3865AE712AC8}" type="pres">
      <dgm:prSet presAssocID="{89B79AA1-C750-4EB5-BCAC-7D1F57B9FDAA}" presName="compNode" presStyleCnt="0"/>
      <dgm:spPr/>
    </dgm:pt>
    <dgm:pt modelId="{2189153D-464E-410C-BF03-5299265BB42E}" type="pres">
      <dgm:prSet presAssocID="{89B79AA1-C750-4EB5-BCAC-7D1F57B9FDAA}" presName="dummyConnPt" presStyleCnt="0"/>
      <dgm:spPr/>
    </dgm:pt>
    <dgm:pt modelId="{16217036-33F2-45ED-B4D9-6A2AF04FA6A0}" type="pres">
      <dgm:prSet presAssocID="{89B79AA1-C750-4EB5-BCAC-7D1F57B9FDAA}" presName="node" presStyleLbl="node1" presStyleIdx="0" presStyleCnt="7">
        <dgm:presLayoutVars>
          <dgm:bulletEnabled val="1"/>
        </dgm:presLayoutVars>
      </dgm:prSet>
      <dgm:spPr/>
      <dgm:t>
        <a:bodyPr/>
        <a:lstStyle/>
        <a:p>
          <a:endParaRPr lang="en-IN"/>
        </a:p>
      </dgm:t>
    </dgm:pt>
    <dgm:pt modelId="{34BE1DAE-179B-4C54-B03F-F684F95DC175}" type="pres">
      <dgm:prSet presAssocID="{9ECFC6E2-E27D-4835-90A7-8A15CB6FAF89}" presName="sibTrans" presStyleLbl="bgSibTrans2D1" presStyleIdx="0" presStyleCnt="6"/>
      <dgm:spPr/>
      <dgm:t>
        <a:bodyPr/>
        <a:lstStyle/>
        <a:p>
          <a:endParaRPr lang="en-IN"/>
        </a:p>
      </dgm:t>
    </dgm:pt>
    <dgm:pt modelId="{3EA009A3-A5A2-44F6-AFD2-3C5033DF6230}" type="pres">
      <dgm:prSet presAssocID="{C07279C9-9BC9-4F37-9C85-DCF2B8F15EF7}" presName="compNode" presStyleCnt="0"/>
      <dgm:spPr/>
    </dgm:pt>
    <dgm:pt modelId="{C78FB5B9-01C7-483E-89BD-420442194A42}" type="pres">
      <dgm:prSet presAssocID="{C07279C9-9BC9-4F37-9C85-DCF2B8F15EF7}" presName="dummyConnPt" presStyleCnt="0"/>
      <dgm:spPr/>
    </dgm:pt>
    <dgm:pt modelId="{E7F246F8-5E29-4327-9D20-7BA991EF6EF5}" type="pres">
      <dgm:prSet presAssocID="{C07279C9-9BC9-4F37-9C85-DCF2B8F15EF7}" presName="node" presStyleLbl="node1" presStyleIdx="1" presStyleCnt="7">
        <dgm:presLayoutVars>
          <dgm:bulletEnabled val="1"/>
        </dgm:presLayoutVars>
      </dgm:prSet>
      <dgm:spPr/>
      <dgm:t>
        <a:bodyPr/>
        <a:lstStyle/>
        <a:p>
          <a:endParaRPr lang="en-IN"/>
        </a:p>
      </dgm:t>
    </dgm:pt>
    <dgm:pt modelId="{D16A35D5-67AA-4CC5-BE71-615B7602F065}" type="pres">
      <dgm:prSet presAssocID="{B9F9D0FC-B721-4796-A5AF-A45BF0FC3E33}" presName="sibTrans" presStyleLbl="bgSibTrans2D1" presStyleIdx="1" presStyleCnt="6"/>
      <dgm:spPr/>
      <dgm:t>
        <a:bodyPr/>
        <a:lstStyle/>
        <a:p>
          <a:endParaRPr lang="en-IN"/>
        </a:p>
      </dgm:t>
    </dgm:pt>
    <dgm:pt modelId="{E5393D5E-84B7-49BE-BCDE-F42A6E3E4C4F}" type="pres">
      <dgm:prSet presAssocID="{CE63F050-67B8-4527-A13D-570197A62C12}" presName="compNode" presStyleCnt="0"/>
      <dgm:spPr/>
    </dgm:pt>
    <dgm:pt modelId="{B172285B-A0C2-42E5-898B-094FBBDC28DB}" type="pres">
      <dgm:prSet presAssocID="{CE63F050-67B8-4527-A13D-570197A62C12}" presName="dummyConnPt" presStyleCnt="0"/>
      <dgm:spPr/>
    </dgm:pt>
    <dgm:pt modelId="{217D4C07-72BB-49FB-A474-AF64524D4FEF}" type="pres">
      <dgm:prSet presAssocID="{CE63F050-67B8-4527-A13D-570197A62C12}" presName="node" presStyleLbl="node1" presStyleIdx="2" presStyleCnt="7">
        <dgm:presLayoutVars>
          <dgm:bulletEnabled val="1"/>
        </dgm:presLayoutVars>
      </dgm:prSet>
      <dgm:spPr/>
      <dgm:t>
        <a:bodyPr/>
        <a:lstStyle/>
        <a:p>
          <a:endParaRPr lang="en-IN"/>
        </a:p>
      </dgm:t>
    </dgm:pt>
    <dgm:pt modelId="{0A97F14A-275E-48B5-95DB-983FF372D029}" type="pres">
      <dgm:prSet presAssocID="{C21EE8E8-600A-4ED0-85E2-1723413E22D4}" presName="sibTrans" presStyleLbl="bgSibTrans2D1" presStyleIdx="2" presStyleCnt="6"/>
      <dgm:spPr/>
      <dgm:t>
        <a:bodyPr/>
        <a:lstStyle/>
        <a:p>
          <a:endParaRPr lang="en-IN"/>
        </a:p>
      </dgm:t>
    </dgm:pt>
    <dgm:pt modelId="{014D37E1-06C4-45CB-BE63-E0A2B500579C}" type="pres">
      <dgm:prSet presAssocID="{393A15AC-5141-44A0-A2ED-FC770AB43EC0}" presName="compNode" presStyleCnt="0"/>
      <dgm:spPr/>
    </dgm:pt>
    <dgm:pt modelId="{BB6F6361-2488-47BC-AA5E-8635055D80AF}" type="pres">
      <dgm:prSet presAssocID="{393A15AC-5141-44A0-A2ED-FC770AB43EC0}" presName="dummyConnPt" presStyleCnt="0"/>
      <dgm:spPr/>
    </dgm:pt>
    <dgm:pt modelId="{B7114EEF-D826-45D6-92AF-8AFFFB31AFCD}" type="pres">
      <dgm:prSet presAssocID="{393A15AC-5141-44A0-A2ED-FC770AB43EC0}" presName="node" presStyleLbl="node1" presStyleIdx="3" presStyleCnt="7">
        <dgm:presLayoutVars>
          <dgm:bulletEnabled val="1"/>
        </dgm:presLayoutVars>
      </dgm:prSet>
      <dgm:spPr/>
      <dgm:t>
        <a:bodyPr/>
        <a:lstStyle/>
        <a:p>
          <a:endParaRPr lang="en-IN"/>
        </a:p>
      </dgm:t>
    </dgm:pt>
    <dgm:pt modelId="{C516C5BB-BEF9-45FB-BFB3-409C426C6E31}" type="pres">
      <dgm:prSet presAssocID="{604605C0-39B0-4E3E-B310-69D440E7FED3}" presName="sibTrans" presStyleLbl="bgSibTrans2D1" presStyleIdx="3" presStyleCnt="6"/>
      <dgm:spPr/>
      <dgm:t>
        <a:bodyPr/>
        <a:lstStyle/>
        <a:p>
          <a:endParaRPr lang="en-IN"/>
        </a:p>
      </dgm:t>
    </dgm:pt>
    <dgm:pt modelId="{D295C3FF-2DDD-490F-8AAF-9F0C870765C3}" type="pres">
      <dgm:prSet presAssocID="{31E7CD71-2195-4867-94E6-313DCAC27D2D}" presName="compNode" presStyleCnt="0"/>
      <dgm:spPr/>
    </dgm:pt>
    <dgm:pt modelId="{4A85496C-0A54-434E-993E-EC6EEE6E4383}" type="pres">
      <dgm:prSet presAssocID="{31E7CD71-2195-4867-94E6-313DCAC27D2D}" presName="dummyConnPt" presStyleCnt="0"/>
      <dgm:spPr/>
    </dgm:pt>
    <dgm:pt modelId="{F4FE81C4-07D2-480A-A1C4-701F107CCDEE}" type="pres">
      <dgm:prSet presAssocID="{31E7CD71-2195-4867-94E6-313DCAC27D2D}" presName="node" presStyleLbl="node1" presStyleIdx="4" presStyleCnt="7">
        <dgm:presLayoutVars>
          <dgm:bulletEnabled val="1"/>
        </dgm:presLayoutVars>
      </dgm:prSet>
      <dgm:spPr/>
      <dgm:t>
        <a:bodyPr/>
        <a:lstStyle/>
        <a:p>
          <a:endParaRPr lang="en-IN"/>
        </a:p>
      </dgm:t>
    </dgm:pt>
    <dgm:pt modelId="{1CA5EE6D-42B5-4509-9B6C-DA65743FC411}" type="pres">
      <dgm:prSet presAssocID="{396ED30F-22A6-456B-86FD-4BFED1A956BA}" presName="sibTrans" presStyleLbl="bgSibTrans2D1" presStyleIdx="4" presStyleCnt="6"/>
      <dgm:spPr/>
      <dgm:t>
        <a:bodyPr/>
        <a:lstStyle/>
        <a:p>
          <a:endParaRPr lang="en-IN"/>
        </a:p>
      </dgm:t>
    </dgm:pt>
    <dgm:pt modelId="{83AD5B3F-74A8-4AD7-8DAE-6A9FDBA59A2F}" type="pres">
      <dgm:prSet presAssocID="{B5C23371-7C45-41EA-AEA1-5306D8864034}" presName="compNode" presStyleCnt="0"/>
      <dgm:spPr/>
    </dgm:pt>
    <dgm:pt modelId="{61756BEA-401F-449F-A023-B077600731BF}" type="pres">
      <dgm:prSet presAssocID="{B5C23371-7C45-41EA-AEA1-5306D8864034}" presName="dummyConnPt" presStyleCnt="0"/>
      <dgm:spPr/>
    </dgm:pt>
    <dgm:pt modelId="{74EC3C44-8D41-4878-B07D-1DD1993997A8}" type="pres">
      <dgm:prSet presAssocID="{B5C23371-7C45-41EA-AEA1-5306D8864034}" presName="node" presStyleLbl="node1" presStyleIdx="5" presStyleCnt="7">
        <dgm:presLayoutVars>
          <dgm:bulletEnabled val="1"/>
        </dgm:presLayoutVars>
      </dgm:prSet>
      <dgm:spPr/>
      <dgm:t>
        <a:bodyPr/>
        <a:lstStyle/>
        <a:p>
          <a:endParaRPr lang="en-IN"/>
        </a:p>
      </dgm:t>
    </dgm:pt>
    <dgm:pt modelId="{75BC5070-06BC-4D6E-816D-3FB98F51ED4B}" type="pres">
      <dgm:prSet presAssocID="{E913C67E-69A6-4C1F-BE1D-25612C1A7C12}" presName="sibTrans" presStyleLbl="bgSibTrans2D1" presStyleIdx="5" presStyleCnt="6"/>
      <dgm:spPr/>
      <dgm:t>
        <a:bodyPr/>
        <a:lstStyle/>
        <a:p>
          <a:endParaRPr lang="en-IN"/>
        </a:p>
      </dgm:t>
    </dgm:pt>
    <dgm:pt modelId="{97C6F7D5-4678-49CE-974E-97B744ADAA2C}" type="pres">
      <dgm:prSet presAssocID="{35355268-82D9-4792-A021-BF606C4C85BC}" presName="compNode" presStyleCnt="0"/>
      <dgm:spPr/>
    </dgm:pt>
    <dgm:pt modelId="{22CF27B5-38F5-40B8-8492-9E5347C77202}" type="pres">
      <dgm:prSet presAssocID="{35355268-82D9-4792-A021-BF606C4C85BC}" presName="dummyConnPt" presStyleCnt="0"/>
      <dgm:spPr/>
    </dgm:pt>
    <dgm:pt modelId="{1E9A9931-9F0C-417F-B6F5-8683B199C228}" type="pres">
      <dgm:prSet presAssocID="{35355268-82D9-4792-A021-BF606C4C85BC}" presName="node" presStyleLbl="node1" presStyleIdx="6" presStyleCnt="7">
        <dgm:presLayoutVars>
          <dgm:bulletEnabled val="1"/>
        </dgm:presLayoutVars>
      </dgm:prSet>
      <dgm:spPr/>
      <dgm:t>
        <a:bodyPr/>
        <a:lstStyle/>
        <a:p>
          <a:endParaRPr lang="en-IN"/>
        </a:p>
      </dgm:t>
    </dgm:pt>
  </dgm:ptLst>
  <dgm:cxnLst>
    <dgm:cxn modelId="{F364AE70-A837-4691-91C7-78ACA0428EFF}" type="presOf" srcId="{9ECFC6E2-E27D-4835-90A7-8A15CB6FAF89}" destId="{34BE1DAE-179B-4C54-B03F-F684F95DC175}" srcOrd="0" destOrd="0" presId="urn:microsoft.com/office/officeart/2005/8/layout/bProcess4"/>
    <dgm:cxn modelId="{CC3CF50C-BFA0-4714-996E-DDA7F0A383CA}" srcId="{CFD1F44E-3C3A-4F60-936F-7BE2B416BF09}" destId="{89B79AA1-C750-4EB5-BCAC-7D1F57B9FDAA}" srcOrd="0" destOrd="0" parTransId="{DE57B783-28B4-48F2-8FAC-3B5CB4B7E61E}" sibTransId="{9ECFC6E2-E27D-4835-90A7-8A15CB6FAF89}"/>
    <dgm:cxn modelId="{96BA02CA-3558-475F-A8FD-4340803E9F3A}" type="presOf" srcId="{393A15AC-5141-44A0-A2ED-FC770AB43EC0}" destId="{B7114EEF-D826-45D6-92AF-8AFFFB31AFCD}" srcOrd="0" destOrd="0" presId="urn:microsoft.com/office/officeart/2005/8/layout/bProcess4"/>
    <dgm:cxn modelId="{8D60389F-667E-4CC7-941D-E09C3555EB50}" srcId="{CFD1F44E-3C3A-4F60-936F-7BE2B416BF09}" destId="{31E7CD71-2195-4867-94E6-313DCAC27D2D}" srcOrd="4" destOrd="0" parTransId="{D753758D-E489-4A44-BC46-1F4D041B3B92}" sibTransId="{396ED30F-22A6-456B-86FD-4BFED1A956BA}"/>
    <dgm:cxn modelId="{6243A1FF-6F06-47DF-B263-E2FB81B44DBA}" type="presOf" srcId="{B9F9D0FC-B721-4796-A5AF-A45BF0FC3E33}" destId="{D16A35D5-67AA-4CC5-BE71-615B7602F065}" srcOrd="0" destOrd="0" presId="urn:microsoft.com/office/officeart/2005/8/layout/bProcess4"/>
    <dgm:cxn modelId="{1C17C711-6992-4263-9606-60C6260AEBEF}" type="presOf" srcId="{CFD1F44E-3C3A-4F60-936F-7BE2B416BF09}" destId="{A6E03B7B-A73B-45E9-B1AB-7EDD45879F1A}" srcOrd="0" destOrd="0" presId="urn:microsoft.com/office/officeart/2005/8/layout/bProcess4"/>
    <dgm:cxn modelId="{0ACD508E-4A3B-45F5-9293-CC1D6D830247}" type="presOf" srcId="{31E7CD71-2195-4867-94E6-313DCAC27D2D}" destId="{F4FE81C4-07D2-480A-A1C4-701F107CCDEE}" srcOrd="0" destOrd="0" presId="urn:microsoft.com/office/officeart/2005/8/layout/bProcess4"/>
    <dgm:cxn modelId="{E6BF1447-CBB3-4060-899C-79D89332CAA1}" type="presOf" srcId="{C21EE8E8-600A-4ED0-85E2-1723413E22D4}" destId="{0A97F14A-275E-48B5-95DB-983FF372D029}" srcOrd="0" destOrd="0" presId="urn:microsoft.com/office/officeart/2005/8/layout/bProcess4"/>
    <dgm:cxn modelId="{06E0BBA6-18E9-4CB2-B51A-E261B6BE1515}" srcId="{CFD1F44E-3C3A-4F60-936F-7BE2B416BF09}" destId="{35355268-82D9-4792-A021-BF606C4C85BC}" srcOrd="6" destOrd="0" parTransId="{E11F5477-20C9-43AE-8EDB-1B74FD1AA2AC}" sibTransId="{882B48B4-7B80-4D85-9B4C-808B396C9F89}"/>
    <dgm:cxn modelId="{5E3A4F65-0ED4-401D-9AE4-D5782A7FEB03}" type="presOf" srcId="{B5C23371-7C45-41EA-AEA1-5306D8864034}" destId="{74EC3C44-8D41-4878-B07D-1DD1993997A8}" srcOrd="0" destOrd="0" presId="urn:microsoft.com/office/officeart/2005/8/layout/bProcess4"/>
    <dgm:cxn modelId="{1298CC7F-1EC4-4BE5-91B0-34456A5E9CBA}" srcId="{CFD1F44E-3C3A-4F60-936F-7BE2B416BF09}" destId="{C07279C9-9BC9-4F37-9C85-DCF2B8F15EF7}" srcOrd="1" destOrd="0" parTransId="{868C9BF9-6642-4128-BF5E-677F082ED88F}" sibTransId="{B9F9D0FC-B721-4796-A5AF-A45BF0FC3E33}"/>
    <dgm:cxn modelId="{F8505428-68E0-4D9F-A166-A97A8FDC3B10}" srcId="{CFD1F44E-3C3A-4F60-936F-7BE2B416BF09}" destId="{CE63F050-67B8-4527-A13D-570197A62C12}" srcOrd="2" destOrd="0" parTransId="{EC261C44-7440-484D-BD1A-F45DAF687FAD}" sibTransId="{C21EE8E8-600A-4ED0-85E2-1723413E22D4}"/>
    <dgm:cxn modelId="{CB2F54F2-5D4A-4EF8-96AD-48B7CAF0962A}" srcId="{CFD1F44E-3C3A-4F60-936F-7BE2B416BF09}" destId="{B5C23371-7C45-41EA-AEA1-5306D8864034}" srcOrd="5" destOrd="0" parTransId="{5CE3F0DC-2C4D-4CC2-8C96-336E442617C0}" sibTransId="{E913C67E-69A6-4C1F-BE1D-25612C1A7C12}"/>
    <dgm:cxn modelId="{7CEB1EA0-C985-49E4-ABAD-444C734B76D8}" type="presOf" srcId="{E913C67E-69A6-4C1F-BE1D-25612C1A7C12}" destId="{75BC5070-06BC-4D6E-816D-3FB98F51ED4B}" srcOrd="0" destOrd="0" presId="urn:microsoft.com/office/officeart/2005/8/layout/bProcess4"/>
    <dgm:cxn modelId="{8E2626E8-7B7E-43A1-9F34-56B20830A9EE}" type="presOf" srcId="{604605C0-39B0-4E3E-B310-69D440E7FED3}" destId="{C516C5BB-BEF9-45FB-BFB3-409C426C6E31}" srcOrd="0" destOrd="0" presId="urn:microsoft.com/office/officeart/2005/8/layout/bProcess4"/>
    <dgm:cxn modelId="{E7ECAE28-1249-4DAF-992B-9A2952EB0AA1}" srcId="{CFD1F44E-3C3A-4F60-936F-7BE2B416BF09}" destId="{393A15AC-5141-44A0-A2ED-FC770AB43EC0}" srcOrd="3" destOrd="0" parTransId="{CB13E8C7-760C-486D-9FCC-F11F649FDEA8}" sibTransId="{604605C0-39B0-4E3E-B310-69D440E7FED3}"/>
    <dgm:cxn modelId="{C909D3E9-B198-466F-ACC9-137847EEF513}" type="presOf" srcId="{89B79AA1-C750-4EB5-BCAC-7D1F57B9FDAA}" destId="{16217036-33F2-45ED-B4D9-6A2AF04FA6A0}" srcOrd="0" destOrd="0" presId="urn:microsoft.com/office/officeart/2005/8/layout/bProcess4"/>
    <dgm:cxn modelId="{EEA1DA0B-E63E-4610-ABF6-38A511581F3E}" type="presOf" srcId="{396ED30F-22A6-456B-86FD-4BFED1A956BA}" destId="{1CA5EE6D-42B5-4509-9B6C-DA65743FC411}" srcOrd="0" destOrd="0" presId="urn:microsoft.com/office/officeart/2005/8/layout/bProcess4"/>
    <dgm:cxn modelId="{7C30BFF0-68DF-4C57-B2ED-A3A00338DB91}" type="presOf" srcId="{C07279C9-9BC9-4F37-9C85-DCF2B8F15EF7}" destId="{E7F246F8-5E29-4327-9D20-7BA991EF6EF5}" srcOrd="0" destOrd="0" presId="urn:microsoft.com/office/officeart/2005/8/layout/bProcess4"/>
    <dgm:cxn modelId="{0672BA8B-E0E5-4DBC-BC90-030E5882F9EE}" type="presOf" srcId="{35355268-82D9-4792-A021-BF606C4C85BC}" destId="{1E9A9931-9F0C-417F-B6F5-8683B199C228}" srcOrd="0" destOrd="0" presId="urn:microsoft.com/office/officeart/2005/8/layout/bProcess4"/>
    <dgm:cxn modelId="{C3D3EB7D-343F-49D3-BDB1-99002856EC53}" type="presOf" srcId="{CE63F050-67B8-4527-A13D-570197A62C12}" destId="{217D4C07-72BB-49FB-A474-AF64524D4FEF}" srcOrd="0" destOrd="0" presId="urn:microsoft.com/office/officeart/2005/8/layout/bProcess4"/>
    <dgm:cxn modelId="{5D4E9479-E6D8-4E0E-985C-A6A9C99E1784}" type="presParOf" srcId="{A6E03B7B-A73B-45E9-B1AB-7EDD45879F1A}" destId="{846C05EA-5C29-49B2-9C0A-3865AE712AC8}" srcOrd="0" destOrd="0" presId="urn:microsoft.com/office/officeart/2005/8/layout/bProcess4"/>
    <dgm:cxn modelId="{68C5B8F5-C4CE-481E-BBB8-75FBEC9948B4}" type="presParOf" srcId="{846C05EA-5C29-49B2-9C0A-3865AE712AC8}" destId="{2189153D-464E-410C-BF03-5299265BB42E}" srcOrd="0" destOrd="0" presId="urn:microsoft.com/office/officeart/2005/8/layout/bProcess4"/>
    <dgm:cxn modelId="{3D19949C-0114-4A09-9AE6-07D3DD0E15DF}" type="presParOf" srcId="{846C05EA-5C29-49B2-9C0A-3865AE712AC8}" destId="{16217036-33F2-45ED-B4D9-6A2AF04FA6A0}" srcOrd="1" destOrd="0" presId="urn:microsoft.com/office/officeart/2005/8/layout/bProcess4"/>
    <dgm:cxn modelId="{1D4E89E4-3A0D-4B03-8408-2996CF0E54F8}" type="presParOf" srcId="{A6E03B7B-A73B-45E9-B1AB-7EDD45879F1A}" destId="{34BE1DAE-179B-4C54-B03F-F684F95DC175}" srcOrd="1" destOrd="0" presId="urn:microsoft.com/office/officeart/2005/8/layout/bProcess4"/>
    <dgm:cxn modelId="{904811FF-3B8E-455A-8C60-A38890393660}" type="presParOf" srcId="{A6E03B7B-A73B-45E9-B1AB-7EDD45879F1A}" destId="{3EA009A3-A5A2-44F6-AFD2-3C5033DF6230}" srcOrd="2" destOrd="0" presId="urn:microsoft.com/office/officeart/2005/8/layout/bProcess4"/>
    <dgm:cxn modelId="{D0151E12-BB35-4091-A474-7752001DE18A}" type="presParOf" srcId="{3EA009A3-A5A2-44F6-AFD2-3C5033DF6230}" destId="{C78FB5B9-01C7-483E-89BD-420442194A42}" srcOrd="0" destOrd="0" presId="urn:microsoft.com/office/officeart/2005/8/layout/bProcess4"/>
    <dgm:cxn modelId="{8B5C38B0-894B-42CE-8F7B-C0DEDF231DB0}" type="presParOf" srcId="{3EA009A3-A5A2-44F6-AFD2-3C5033DF6230}" destId="{E7F246F8-5E29-4327-9D20-7BA991EF6EF5}" srcOrd="1" destOrd="0" presId="urn:microsoft.com/office/officeart/2005/8/layout/bProcess4"/>
    <dgm:cxn modelId="{503F405F-20CA-4EAF-B226-23B81EF2EED6}" type="presParOf" srcId="{A6E03B7B-A73B-45E9-B1AB-7EDD45879F1A}" destId="{D16A35D5-67AA-4CC5-BE71-615B7602F065}" srcOrd="3" destOrd="0" presId="urn:microsoft.com/office/officeart/2005/8/layout/bProcess4"/>
    <dgm:cxn modelId="{1AF9A316-2803-4E69-95FF-C0DF80502112}" type="presParOf" srcId="{A6E03B7B-A73B-45E9-B1AB-7EDD45879F1A}" destId="{E5393D5E-84B7-49BE-BCDE-F42A6E3E4C4F}" srcOrd="4" destOrd="0" presId="urn:microsoft.com/office/officeart/2005/8/layout/bProcess4"/>
    <dgm:cxn modelId="{C5C05805-17D3-4289-82C9-7566D852FD1C}" type="presParOf" srcId="{E5393D5E-84B7-49BE-BCDE-F42A6E3E4C4F}" destId="{B172285B-A0C2-42E5-898B-094FBBDC28DB}" srcOrd="0" destOrd="0" presId="urn:microsoft.com/office/officeart/2005/8/layout/bProcess4"/>
    <dgm:cxn modelId="{6B129759-4E13-4993-962B-ACA37D4D2969}" type="presParOf" srcId="{E5393D5E-84B7-49BE-BCDE-F42A6E3E4C4F}" destId="{217D4C07-72BB-49FB-A474-AF64524D4FEF}" srcOrd="1" destOrd="0" presId="urn:microsoft.com/office/officeart/2005/8/layout/bProcess4"/>
    <dgm:cxn modelId="{1D86CA1F-9535-4D0F-9CA2-82865846D5E2}" type="presParOf" srcId="{A6E03B7B-A73B-45E9-B1AB-7EDD45879F1A}" destId="{0A97F14A-275E-48B5-95DB-983FF372D029}" srcOrd="5" destOrd="0" presId="urn:microsoft.com/office/officeart/2005/8/layout/bProcess4"/>
    <dgm:cxn modelId="{8CE971BF-A7BC-4455-8EA8-257905FC67D5}" type="presParOf" srcId="{A6E03B7B-A73B-45E9-B1AB-7EDD45879F1A}" destId="{014D37E1-06C4-45CB-BE63-E0A2B500579C}" srcOrd="6" destOrd="0" presId="urn:microsoft.com/office/officeart/2005/8/layout/bProcess4"/>
    <dgm:cxn modelId="{737A3736-DA0C-454D-853E-88191FE7B421}" type="presParOf" srcId="{014D37E1-06C4-45CB-BE63-E0A2B500579C}" destId="{BB6F6361-2488-47BC-AA5E-8635055D80AF}" srcOrd="0" destOrd="0" presId="urn:microsoft.com/office/officeart/2005/8/layout/bProcess4"/>
    <dgm:cxn modelId="{A3611096-B23B-4946-AF64-EB0F500E7555}" type="presParOf" srcId="{014D37E1-06C4-45CB-BE63-E0A2B500579C}" destId="{B7114EEF-D826-45D6-92AF-8AFFFB31AFCD}" srcOrd="1" destOrd="0" presId="urn:microsoft.com/office/officeart/2005/8/layout/bProcess4"/>
    <dgm:cxn modelId="{0E4E984E-50AD-4565-9932-C89DB2EA187B}" type="presParOf" srcId="{A6E03B7B-A73B-45E9-B1AB-7EDD45879F1A}" destId="{C516C5BB-BEF9-45FB-BFB3-409C426C6E31}" srcOrd="7" destOrd="0" presId="urn:microsoft.com/office/officeart/2005/8/layout/bProcess4"/>
    <dgm:cxn modelId="{6CFEDFC6-9B74-412D-8A06-D984393FEA54}" type="presParOf" srcId="{A6E03B7B-A73B-45E9-B1AB-7EDD45879F1A}" destId="{D295C3FF-2DDD-490F-8AAF-9F0C870765C3}" srcOrd="8" destOrd="0" presId="urn:microsoft.com/office/officeart/2005/8/layout/bProcess4"/>
    <dgm:cxn modelId="{410C2E8F-A72E-46D5-9B41-1BD8FEAA85DA}" type="presParOf" srcId="{D295C3FF-2DDD-490F-8AAF-9F0C870765C3}" destId="{4A85496C-0A54-434E-993E-EC6EEE6E4383}" srcOrd="0" destOrd="0" presId="urn:microsoft.com/office/officeart/2005/8/layout/bProcess4"/>
    <dgm:cxn modelId="{00AC32FA-B61D-4CE8-BCC5-A58314004DC9}" type="presParOf" srcId="{D295C3FF-2DDD-490F-8AAF-9F0C870765C3}" destId="{F4FE81C4-07D2-480A-A1C4-701F107CCDEE}" srcOrd="1" destOrd="0" presId="urn:microsoft.com/office/officeart/2005/8/layout/bProcess4"/>
    <dgm:cxn modelId="{85AEEB93-10DF-4933-ACB4-1CCFF8422B25}" type="presParOf" srcId="{A6E03B7B-A73B-45E9-B1AB-7EDD45879F1A}" destId="{1CA5EE6D-42B5-4509-9B6C-DA65743FC411}" srcOrd="9" destOrd="0" presId="urn:microsoft.com/office/officeart/2005/8/layout/bProcess4"/>
    <dgm:cxn modelId="{C4C3EAC1-B59B-4D8A-AC88-8E7ACCB1E0B0}" type="presParOf" srcId="{A6E03B7B-A73B-45E9-B1AB-7EDD45879F1A}" destId="{83AD5B3F-74A8-4AD7-8DAE-6A9FDBA59A2F}" srcOrd="10" destOrd="0" presId="urn:microsoft.com/office/officeart/2005/8/layout/bProcess4"/>
    <dgm:cxn modelId="{A071351B-9533-445E-A867-CE393B6E52D3}" type="presParOf" srcId="{83AD5B3F-74A8-4AD7-8DAE-6A9FDBA59A2F}" destId="{61756BEA-401F-449F-A023-B077600731BF}" srcOrd="0" destOrd="0" presId="urn:microsoft.com/office/officeart/2005/8/layout/bProcess4"/>
    <dgm:cxn modelId="{020B3FB0-A98D-4387-93B9-AA8138237F95}" type="presParOf" srcId="{83AD5B3F-74A8-4AD7-8DAE-6A9FDBA59A2F}" destId="{74EC3C44-8D41-4878-B07D-1DD1993997A8}" srcOrd="1" destOrd="0" presId="urn:microsoft.com/office/officeart/2005/8/layout/bProcess4"/>
    <dgm:cxn modelId="{D4FB0B73-C7FB-4E5B-BACC-D263BC8B71D0}" type="presParOf" srcId="{A6E03B7B-A73B-45E9-B1AB-7EDD45879F1A}" destId="{75BC5070-06BC-4D6E-816D-3FB98F51ED4B}" srcOrd="11" destOrd="0" presId="urn:microsoft.com/office/officeart/2005/8/layout/bProcess4"/>
    <dgm:cxn modelId="{09FD3897-C976-49BB-A43E-60CFEEA9D695}" type="presParOf" srcId="{A6E03B7B-A73B-45E9-B1AB-7EDD45879F1A}" destId="{97C6F7D5-4678-49CE-974E-97B744ADAA2C}" srcOrd="12" destOrd="0" presId="urn:microsoft.com/office/officeart/2005/8/layout/bProcess4"/>
    <dgm:cxn modelId="{35DD9C6A-7883-41BA-8885-9DEE7BA71802}" type="presParOf" srcId="{97C6F7D5-4678-49CE-974E-97B744ADAA2C}" destId="{22CF27B5-38F5-40B8-8492-9E5347C77202}" srcOrd="0" destOrd="0" presId="urn:microsoft.com/office/officeart/2005/8/layout/bProcess4"/>
    <dgm:cxn modelId="{7F2FD5F5-84F0-4C30-BAA2-C75261A84582}" type="presParOf" srcId="{97C6F7D5-4678-49CE-974E-97B744ADAA2C}" destId="{1E9A9931-9F0C-417F-B6F5-8683B199C228}" srcOrd="1" destOrd="0" presId="urn:microsoft.com/office/officeart/2005/8/layout/bProcess4"/>
  </dgm:cxnLst>
  <dgm:bg/>
  <dgm:whole/>
</dgm:dataModel>
</file>

<file path=ppt/diagrams/data9.xml><?xml version="1.0" encoding="utf-8"?>
<dgm:dataModel xmlns:dgm="http://schemas.openxmlformats.org/drawingml/2006/diagram" xmlns:a="http://schemas.openxmlformats.org/drawingml/2006/main">
  <dgm:ptLst>
    <dgm:pt modelId="{DD6BE985-6A14-49F4-8903-66784409BFD3}" type="doc">
      <dgm:prSet loTypeId="urn:microsoft.com/office/officeart/2005/8/layout/vList2" loCatId="list" qsTypeId="urn:microsoft.com/office/officeart/2005/8/quickstyle/3d1" qsCatId="3D" csTypeId="urn:microsoft.com/office/officeart/2005/8/colors/colorful1#12" csCatId="colorful" phldr="1"/>
      <dgm:spPr/>
      <dgm:t>
        <a:bodyPr/>
        <a:lstStyle/>
        <a:p>
          <a:endParaRPr lang="en-IN"/>
        </a:p>
      </dgm:t>
    </dgm:pt>
    <dgm:pt modelId="{F555B3A1-E333-486E-84EE-B0C41A07F504}">
      <dgm:prSet/>
      <dgm:spPr/>
      <dgm:t>
        <a:bodyPr/>
        <a:lstStyle/>
        <a:p>
          <a:pPr rtl="0"/>
          <a:r>
            <a:rPr lang="en-IN" dirty="0" smtClean="0"/>
            <a:t>SOURCES </a:t>
          </a:r>
          <a:endParaRPr lang="en-IN" dirty="0"/>
        </a:p>
      </dgm:t>
    </dgm:pt>
    <dgm:pt modelId="{BF5F8848-B332-4CF6-A16A-6FF2FDCBCD43}" type="parTrans" cxnId="{50392167-A99A-4245-8910-BD58EBBA9D6A}">
      <dgm:prSet/>
      <dgm:spPr/>
      <dgm:t>
        <a:bodyPr/>
        <a:lstStyle/>
        <a:p>
          <a:endParaRPr lang="en-IN"/>
        </a:p>
      </dgm:t>
    </dgm:pt>
    <dgm:pt modelId="{C4F7C99A-9F21-498D-94A0-BB2C444519A2}" type="sibTrans" cxnId="{50392167-A99A-4245-8910-BD58EBBA9D6A}">
      <dgm:prSet/>
      <dgm:spPr/>
      <dgm:t>
        <a:bodyPr/>
        <a:lstStyle/>
        <a:p>
          <a:endParaRPr lang="en-IN"/>
        </a:p>
      </dgm:t>
    </dgm:pt>
    <dgm:pt modelId="{93508498-A373-4DD8-B406-57084EC4FB61}" type="pres">
      <dgm:prSet presAssocID="{DD6BE985-6A14-49F4-8903-66784409BFD3}" presName="linear" presStyleCnt="0">
        <dgm:presLayoutVars>
          <dgm:animLvl val="lvl"/>
          <dgm:resizeHandles val="exact"/>
        </dgm:presLayoutVars>
      </dgm:prSet>
      <dgm:spPr/>
      <dgm:t>
        <a:bodyPr/>
        <a:lstStyle/>
        <a:p>
          <a:endParaRPr lang="en-IN"/>
        </a:p>
      </dgm:t>
    </dgm:pt>
    <dgm:pt modelId="{C152D5B0-BE62-4574-B6FB-E6C9A21387D1}" type="pres">
      <dgm:prSet presAssocID="{F555B3A1-E333-486E-84EE-B0C41A07F504}" presName="parentText" presStyleLbl="node1" presStyleIdx="0" presStyleCnt="1">
        <dgm:presLayoutVars>
          <dgm:chMax val="0"/>
          <dgm:bulletEnabled val="1"/>
        </dgm:presLayoutVars>
      </dgm:prSet>
      <dgm:spPr/>
      <dgm:t>
        <a:bodyPr/>
        <a:lstStyle/>
        <a:p>
          <a:endParaRPr lang="en-IN"/>
        </a:p>
      </dgm:t>
    </dgm:pt>
  </dgm:ptLst>
  <dgm:cxnLst>
    <dgm:cxn modelId="{50392167-A99A-4245-8910-BD58EBBA9D6A}" srcId="{DD6BE985-6A14-49F4-8903-66784409BFD3}" destId="{F555B3A1-E333-486E-84EE-B0C41A07F504}" srcOrd="0" destOrd="0" parTransId="{BF5F8848-B332-4CF6-A16A-6FF2FDCBCD43}" sibTransId="{C4F7C99A-9F21-498D-94A0-BB2C444519A2}"/>
    <dgm:cxn modelId="{B7F2AEC2-8942-4D07-870E-36198D9DACCE}" type="presOf" srcId="{DD6BE985-6A14-49F4-8903-66784409BFD3}" destId="{93508498-A373-4DD8-B406-57084EC4FB61}" srcOrd="0" destOrd="0" presId="urn:microsoft.com/office/officeart/2005/8/layout/vList2"/>
    <dgm:cxn modelId="{0B861903-6EC3-4735-AED7-1CDBC83E3680}" type="presOf" srcId="{F555B3A1-E333-486E-84EE-B0C41A07F504}" destId="{C152D5B0-BE62-4574-B6FB-E6C9A21387D1}" srcOrd="0" destOrd="0" presId="urn:microsoft.com/office/officeart/2005/8/layout/vList2"/>
    <dgm:cxn modelId="{662339F6-CBEB-4D48-A4B3-5B7B56C83292}" type="presParOf" srcId="{93508498-A373-4DD8-B406-57084EC4FB61}" destId="{C152D5B0-BE62-4574-B6FB-E6C9A21387D1}" srcOrd="0" destOrd="0" presId="urn:microsoft.com/office/officeart/2005/8/layout/vList2"/>
  </dgm:cxnLst>
  <dgm:bg/>
  <dgm:whole/>
</dgm:dataModel>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4#1">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4#2">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8.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3">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4C85BE-70E5-4C42-A2A7-F87ACE4E071C}" type="datetimeFigureOut">
              <a:rPr lang="en-US" smtClean="0"/>
              <a:t>11/14/2015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F4C1BC-1081-400E-A962-AC79CADF27B5}"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2FC7972-A4AB-41DB-8782-868B7A62FF0E}" type="datetime1">
              <a:rPr lang="en-US" smtClean="0"/>
              <a:t>11/14/2015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1AF1AD-F5CF-4EB1-8659-9F6B07703D1A}" type="datetime1">
              <a:rPr lang="en-US" smtClean="0"/>
              <a:t>11/14/2015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CCF6C47-7249-4D75-B459-5DBB062E5D0B}" type="datetime1">
              <a:rPr lang="en-US" smtClean="0"/>
              <a:t>11/14/2015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C25D581-5B76-4C9A-8751-A00F4345DA50}" type="datetime1">
              <a:rPr lang="en-US" smtClean="0"/>
              <a:t>11/14/2015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E2F4886-82BE-4C65-BFC5-1F548895893D}" type="datetime1">
              <a:rPr lang="en-US" smtClean="0"/>
              <a:t>11/14/2015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C70F71C-C99C-4103-B144-DB9BE7E32A4B}" type="datetime1">
              <a:rPr lang="en-US" smtClean="0"/>
              <a:t>11/14/2015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9A70AAA-56EC-4234-A5BA-8C82A00EA793}" type="datetime1">
              <a:rPr lang="en-US" smtClean="0"/>
              <a:t>11/14/2015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CA12269-BEE9-41E9-9805-001D55A885A8}" type="datetime1">
              <a:rPr lang="en-US" smtClean="0"/>
              <a:t>11/14/2015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9B3AC2-C6A7-4AC2-A354-910C20E7DB7E}" type="datetime1">
              <a:rPr lang="en-US" smtClean="0"/>
              <a:t>11/14/2015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28D11B-878B-462C-8CFE-62EB7D986DDE}" type="datetime1">
              <a:rPr lang="en-US" smtClean="0"/>
              <a:t>11/14/2015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DB717A-E474-480C-9665-2EA1379A6448}" type="datetime1">
              <a:rPr lang="en-US" smtClean="0"/>
              <a:t>11/14/2015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5674BE-C0A7-4BE7-B29B-2B9F1B9DAD64}" type="datetime1">
              <a:rPr lang="en-US" smtClean="0"/>
              <a:t>11/14/2015</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10.jpe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Layout" Target="../diagrams/layout12.xml"/><Relationship Id="rId7" Type="http://schemas.openxmlformats.org/officeDocument/2006/relationships/image" Target="../media/image16.jpeg"/><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5.xml.rels><?xml version="1.0" encoding="UTF-8" standalone="yes"?>
<Relationships xmlns="http://schemas.openxmlformats.org/package/2006/relationships"><Relationship Id="rId8" Type="http://schemas.openxmlformats.org/officeDocument/2006/relationships/diagramQuickStyle" Target="../diagrams/quickStyle14.xml"/><Relationship Id="rId3" Type="http://schemas.openxmlformats.org/officeDocument/2006/relationships/diagramLayout" Target="../diagrams/layout13.xml"/><Relationship Id="rId7" Type="http://schemas.openxmlformats.org/officeDocument/2006/relationships/diagramLayout" Target="../diagrams/layout14.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openxmlformats.org/officeDocument/2006/relationships/diagramData" Target="../diagrams/data14.xml"/><Relationship Id="rId5" Type="http://schemas.openxmlformats.org/officeDocument/2006/relationships/diagramColors" Target="../diagrams/colors13.xml"/><Relationship Id="rId10" Type="http://schemas.openxmlformats.org/officeDocument/2006/relationships/image" Target="../media/image19.jpeg"/><Relationship Id="rId4" Type="http://schemas.openxmlformats.org/officeDocument/2006/relationships/diagramQuickStyle" Target="../diagrams/quickStyle13.xml"/><Relationship Id="rId9" Type="http://schemas.openxmlformats.org/officeDocument/2006/relationships/diagramColors" Target="../diagrams/colors14.xml"/></Relationships>
</file>

<file path=ppt/slides/_rels/slide16.xml.rels><?xml version="1.0" encoding="UTF-8" standalone="yes"?>
<Relationships xmlns="http://schemas.openxmlformats.org/package/2006/relationships"><Relationship Id="rId8" Type="http://schemas.openxmlformats.org/officeDocument/2006/relationships/diagramQuickStyle" Target="../diagrams/quickStyle16.xml"/><Relationship Id="rId3" Type="http://schemas.openxmlformats.org/officeDocument/2006/relationships/diagramLayout" Target="../diagrams/layout15.xml"/><Relationship Id="rId7" Type="http://schemas.openxmlformats.org/officeDocument/2006/relationships/diagramLayout" Target="../diagrams/layout16.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openxmlformats.org/officeDocument/2006/relationships/diagramData" Target="../diagrams/data16.xml"/><Relationship Id="rId5" Type="http://schemas.openxmlformats.org/officeDocument/2006/relationships/diagramColors" Target="../diagrams/colors15.xml"/><Relationship Id="rId10" Type="http://schemas.openxmlformats.org/officeDocument/2006/relationships/image" Target="../media/image21.jpeg"/><Relationship Id="rId4" Type="http://schemas.openxmlformats.org/officeDocument/2006/relationships/diagramQuickStyle" Target="../diagrams/quickStyle15.xml"/><Relationship Id="rId9" Type="http://schemas.openxmlformats.org/officeDocument/2006/relationships/diagramColors" Target="../diagrams/colors16.xml"/></Relationships>
</file>

<file path=ppt/slides/_rels/slide17.xml.rels><?xml version="1.0" encoding="UTF-8" standalone="yes"?>
<Relationships xmlns="http://schemas.openxmlformats.org/package/2006/relationships"><Relationship Id="rId8" Type="http://schemas.openxmlformats.org/officeDocument/2006/relationships/diagramQuickStyle" Target="../diagrams/quickStyle18.xml"/><Relationship Id="rId3" Type="http://schemas.openxmlformats.org/officeDocument/2006/relationships/diagramLayout" Target="../diagrams/layout17.xml"/><Relationship Id="rId7" Type="http://schemas.openxmlformats.org/officeDocument/2006/relationships/diagramLayout" Target="../diagrams/layout18.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openxmlformats.org/officeDocument/2006/relationships/diagramData" Target="../diagrams/data18.xml"/><Relationship Id="rId11" Type="http://schemas.openxmlformats.org/officeDocument/2006/relationships/image" Target="../media/image24.jpeg"/><Relationship Id="rId5" Type="http://schemas.openxmlformats.org/officeDocument/2006/relationships/diagramColors" Target="../diagrams/colors17.xml"/><Relationship Id="rId10" Type="http://schemas.openxmlformats.org/officeDocument/2006/relationships/image" Target="../media/image23.jpeg"/><Relationship Id="rId4" Type="http://schemas.openxmlformats.org/officeDocument/2006/relationships/diagramQuickStyle" Target="../diagrams/quickStyle17.xml"/><Relationship Id="rId9" Type="http://schemas.openxmlformats.org/officeDocument/2006/relationships/diagramColors" Target="../diagrams/colors18.xml"/></Relationships>
</file>

<file path=ppt/slides/_rels/slide18.xml.rels><?xml version="1.0" encoding="UTF-8" standalone="yes"?>
<Relationships xmlns="http://schemas.openxmlformats.org/package/2006/relationships"><Relationship Id="rId8" Type="http://schemas.openxmlformats.org/officeDocument/2006/relationships/diagramQuickStyle" Target="../diagrams/quickStyle20.xml"/><Relationship Id="rId3" Type="http://schemas.openxmlformats.org/officeDocument/2006/relationships/diagramLayout" Target="../diagrams/layout19.xml"/><Relationship Id="rId7" Type="http://schemas.openxmlformats.org/officeDocument/2006/relationships/diagramLayout" Target="../diagrams/layout20.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openxmlformats.org/officeDocument/2006/relationships/diagramData" Target="../diagrams/data20.xml"/><Relationship Id="rId11" Type="http://schemas.openxmlformats.org/officeDocument/2006/relationships/image" Target="../media/image27.png"/><Relationship Id="rId5" Type="http://schemas.openxmlformats.org/officeDocument/2006/relationships/diagramColors" Target="../diagrams/colors19.xml"/><Relationship Id="rId10" Type="http://schemas.openxmlformats.org/officeDocument/2006/relationships/image" Target="../media/image26.jpeg"/><Relationship Id="rId4" Type="http://schemas.openxmlformats.org/officeDocument/2006/relationships/diagramQuickStyle" Target="../diagrams/quickStyle19.xml"/><Relationship Id="rId9" Type="http://schemas.openxmlformats.org/officeDocument/2006/relationships/diagramColors" Target="../diagrams/colors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diagramLayout" Target="../diagrams/layout1.xml"/><Relationship Id="rId7" Type="http://schemas.openxmlformats.org/officeDocument/2006/relationships/diagramLayout" Target="../diagrams/layout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openxmlformats.org/officeDocument/2006/relationships/diagramData" Target="../diagrams/data2.xml"/><Relationship Id="rId5" Type="http://schemas.openxmlformats.org/officeDocument/2006/relationships/diagramColors" Target="../diagrams/colors1.xml"/><Relationship Id="rId10" Type="http://schemas.openxmlformats.org/officeDocument/2006/relationships/image" Target="../media/image2.jpeg"/><Relationship Id="rId4" Type="http://schemas.openxmlformats.org/officeDocument/2006/relationships/diagramQuickStyle" Target="../diagrams/quickStyle1.xml"/><Relationship Id="rId9" Type="http://schemas.openxmlformats.org/officeDocument/2006/relationships/diagramColors" Target="../diagrams/colors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diagramQuickStyle" Target="../diagrams/quickStyle22.xml"/><Relationship Id="rId3" Type="http://schemas.openxmlformats.org/officeDocument/2006/relationships/diagramLayout" Target="../diagrams/layout21.xml"/><Relationship Id="rId7" Type="http://schemas.openxmlformats.org/officeDocument/2006/relationships/diagramLayout" Target="../diagrams/layout22.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openxmlformats.org/officeDocument/2006/relationships/diagramData" Target="../diagrams/data22.xml"/><Relationship Id="rId11" Type="http://schemas.openxmlformats.org/officeDocument/2006/relationships/image" Target="../media/image30.jpeg"/><Relationship Id="rId5" Type="http://schemas.openxmlformats.org/officeDocument/2006/relationships/diagramColors" Target="../diagrams/colors21.xml"/><Relationship Id="rId10" Type="http://schemas.openxmlformats.org/officeDocument/2006/relationships/image" Target="../media/image29.jpeg"/><Relationship Id="rId4" Type="http://schemas.openxmlformats.org/officeDocument/2006/relationships/diagramQuickStyle" Target="../diagrams/quickStyle21.xml"/><Relationship Id="rId9" Type="http://schemas.openxmlformats.org/officeDocument/2006/relationships/diagramColors" Target="../diagrams/colors22.xml"/></Relationships>
</file>

<file path=ppt/slides/_rels/slide22.xml.rels><?xml version="1.0" encoding="UTF-8" standalone="yes"?>
<Relationships xmlns="http://schemas.openxmlformats.org/package/2006/relationships"><Relationship Id="rId8" Type="http://schemas.openxmlformats.org/officeDocument/2006/relationships/diagramQuickStyle" Target="../diagrams/quickStyle24.xml"/><Relationship Id="rId3" Type="http://schemas.openxmlformats.org/officeDocument/2006/relationships/diagramLayout" Target="../diagrams/layout23.xml"/><Relationship Id="rId7" Type="http://schemas.openxmlformats.org/officeDocument/2006/relationships/diagramLayout" Target="../diagrams/layout24.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openxmlformats.org/officeDocument/2006/relationships/diagramData" Target="../diagrams/data24.xml"/><Relationship Id="rId11" Type="http://schemas.openxmlformats.org/officeDocument/2006/relationships/image" Target="../media/image35.jpeg"/><Relationship Id="rId5" Type="http://schemas.openxmlformats.org/officeDocument/2006/relationships/diagramColors" Target="../diagrams/colors23.xml"/><Relationship Id="rId10" Type="http://schemas.openxmlformats.org/officeDocument/2006/relationships/image" Target="../media/image34.jpeg"/><Relationship Id="rId4" Type="http://schemas.openxmlformats.org/officeDocument/2006/relationships/diagramQuickStyle" Target="../diagrams/quickStyle23.xml"/><Relationship Id="rId9" Type="http://schemas.openxmlformats.org/officeDocument/2006/relationships/diagramColors" Target="../diagrams/colors24.xml"/></Relationships>
</file>

<file path=ppt/slides/_rels/slide23.xml.rels><?xml version="1.0" encoding="UTF-8" standalone="yes"?>
<Relationships xmlns="http://schemas.openxmlformats.org/package/2006/relationships"><Relationship Id="rId8" Type="http://schemas.openxmlformats.org/officeDocument/2006/relationships/diagramQuickStyle" Target="../diagrams/quickStyle26.xml"/><Relationship Id="rId3" Type="http://schemas.openxmlformats.org/officeDocument/2006/relationships/diagramLayout" Target="../diagrams/layout25.xml"/><Relationship Id="rId7" Type="http://schemas.openxmlformats.org/officeDocument/2006/relationships/diagramLayout" Target="../diagrams/layout26.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openxmlformats.org/officeDocument/2006/relationships/diagramData" Target="../diagrams/data26.xml"/><Relationship Id="rId5" Type="http://schemas.openxmlformats.org/officeDocument/2006/relationships/diagramColors" Target="../diagrams/colors25.xml"/><Relationship Id="rId4" Type="http://schemas.openxmlformats.org/officeDocument/2006/relationships/diagramQuickStyle" Target="../diagrams/quickStyle25.xml"/><Relationship Id="rId9" Type="http://schemas.openxmlformats.org/officeDocument/2006/relationships/diagramColors" Target="../diagrams/colors2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8" Type="http://schemas.openxmlformats.org/officeDocument/2006/relationships/diagramQuickStyle" Target="../diagrams/quickStyle28.xml"/><Relationship Id="rId3" Type="http://schemas.openxmlformats.org/officeDocument/2006/relationships/diagramLayout" Target="../diagrams/layout27.xml"/><Relationship Id="rId7" Type="http://schemas.openxmlformats.org/officeDocument/2006/relationships/diagramLayout" Target="../diagrams/layout28.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openxmlformats.org/officeDocument/2006/relationships/diagramData" Target="../diagrams/data28.xml"/><Relationship Id="rId5" Type="http://schemas.openxmlformats.org/officeDocument/2006/relationships/diagramColors" Target="../diagrams/colors27.xml"/><Relationship Id="rId4" Type="http://schemas.openxmlformats.org/officeDocument/2006/relationships/diagramQuickStyle" Target="../diagrams/quickStyle27.xml"/><Relationship Id="rId9" Type="http://schemas.openxmlformats.org/officeDocument/2006/relationships/diagramColors" Target="../diagrams/colors28.xml"/></Relationships>
</file>

<file path=ppt/slides/_rels/slide37.xml.rels><?xml version="1.0" encoding="UTF-8" standalone="yes"?>
<Relationships xmlns="http://schemas.openxmlformats.org/package/2006/relationships"><Relationship Id="rId8" Type="http://schemas.openxmlformats.org/officeDocument/2006/relationships/diagramQuickStyle" Target="../diagrams/quickStyle30.xml"/><Relationship Id="rId3" Type="http://schemas.openxmlformats.org/officeDocument/2006/relationships/diagramLayout" Target="../diagrams/layout29.xml"/><Relationship Id="rId7" Type="http://schemas.openxmlformats.org/officeDocument/2006/relationships/diagramLayout" Target="../diagrams/layout30.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openxmlformats.org/officeDocument/2006/relationships/diagramData" Target="../diagrams/data30.xml"/><Relationship Id="rId5" Type="http://schemas.openxmlformats.org/officeDocument/2006/relationships/diagramColors" Target="../diagrams/colors29.xml"/><Relationship Id="rId4" Type="http://schemas.openxmlformats.org/officeDocument/2006/relationships/diagramQuickStyle" Target="../diagrams/quickStyle29.xml"/><Relationship Id="rId9" Type="http://schemas.openxmlformats.org/officeDocument/2006/relationships/diagramColors" Target="../diagrams/colors30.xml"/></Relationships>
</file>

<file path=ppt/slides/_rels/slide38.xml.rels><?xml version="1.0" encoding="UTF-8" standalone="yes"?>
<Relationships xmlns="http://schemas.openxmlformats.org/package/2006/relationships"><Relationship Id="rId8" Type="http://schemas.openxmlformats.org/officeDocument/2006/relationships/diagramQuickStyle" Target="../diagrams/quickStyle32.xml"/><Relationship Id="rId3" Type="http://schemas.openxmlformats.org/officeDocument/2006/relationships/diagramLayout" Target="../diagrams/layout31.xml"/><Relationship Id="rId7" Type="http://schemas.openxmlformats.org/officeDocument/2006/relationships/diagramLayout" Target="../diagrams/layout32.xml"/><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openxmlformats.org/officeDocument/2006/relationships/diagramData" Target="../diagrams/data32.xml"/><Relationship Id="rId5" Type="http://schemas.openxmlformats.org/officeDocument/2006/relationships/diagramColors" Target="../diagrams/colors31.xml"/><Relationship Id="rId4" Type="http://schemas.openxmlformats.org/officeDocument/2006/relationships/diagramQuickStyle" Target="../diagrams/quickStyle31.xml"/><Relationship Id="rId9" Type="http://schemas.openxmlformats.org/officeDocument/2006/relationships/diagramColors" Target="../diagrams/colors32.xml"/></Relationships>
</file>

<file path=ppt/slides/_rels/slide3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42.xml.rels><?xml version="1.0" encoding="UTF-8" standalone="yes"?>
<Relationships xmlns="http://schemas.openxmlformats.org/package/2006/relationships"><Relationship Id="rId8" Type="http://schemas.openxmlformats.org/officeDocument/2006/relationships/diagramQuickStyle" Target="../diagrams/quickStyle35.xml"/><Relationship Id="rId3" Type="http://schemas.openxmlformats.org/officeDocument/2006/relationships/diagramLayout" Target="../diagrams/layout34.xml"/><Relationship Id="rId7" Type="http://schemas.openxmlformats.org/officeDocument/2006/relationships/diagramLayout" Target="../diagrams/layout35.xml"/><Relationship Id="rId2" Type="http://schemas.openxmlformats.org/officeDocument/2006/relationships/diagramData" Target="../diagrams/data34.xml"/><Relationship Id="rId1" Type="http://schemas.openxmlformats.org/officeDocument/2006/relationships/slideLayout" Target="../slideLayouts/slideLayout2.xml"/><Relationship Id="rId6" Type="http://schemas.openxmlformats.org/officeDocument/2006/relationships/diagramData" Target="../diagrams/data35.xml"/><Relationship Id="rId5" Type="http://schemas.openxmlformats.org/officeDocument/2006/relationships/diagramColors" Target="../diagrams/colors34.xml"/><Relationship Id="rId4" Type="http://schemas.openxmlformats.org/officeDocument/2006/relationships/diagramQuickStyle" Target="../diagrams/quickStyle34.xml"/><Relationship Id="rId9" Type="http://schemas.openxmlformats.org/officeDocument/2006/relationships/diagramColors" Target="../diagrams/colors3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diagramLayout" Target="../diagrams/layout3.xml"/><Relationship Id="rId7" Type="http://schemas.openxmlformats.org/officeDocument/2006/relationships/diagramLayout" Target="../diagrams/layout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openxmlformats.org/officeDocument/2006/relationships/diagramData" Target="../diagrams/data4.xml"/><Relationship Id="rId5"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diagramColors" Target="../diagrams/colors4.xml"/></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diagramLayout" Target="../diagrams/layout5.xml"/><Relationship Id="rId7" Type="http://schemas.openxmlformats.org/officeDocument/2006/relationships/diagramLayout" Target="../diagrams/layout6.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openxmlformats.org/officeDocument/2006/relationships/diagramData" Target="../diagrams/data6.xml"/><Relationship Id="rId5" Type="http://schemas.openxmlformats.org/officeDocument/2006/relationships/diagramColors" Target="../diagrams/colors5.xml"/><Relationship Id="rId10" Type="http://schemas.openxmlformats.org/officeDocument/2006/relationships/image" Target="../media/image6.gif"/><Relationship Id="rId4" Type="http://schemas.openxmlformats.org/officeDocument/2006/relationships/diagramQuickStyle" Target="../diagrams/quickStyle5.xml"/><Relationship Id="rId9" Type="http://schemas.openxmlformats.org/officeDocument/2006/relationships/diagramColors" Target="../diagrams/colors6.xml"/></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8.xml"/><Relationship Id="rId3" Type="http://schemas.openxmlformats.org/officeDocument/2006/relationships/diagramLayout" Target="../diagrams/layout7.xml"/><Relationship Id="rId7" Type="http://schemas.openxmlformats.org/officeDocument/2006/relationships/diagramLayout" Target="../diagrams/layout8.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openxmlformats.org/officeDocument/2006/relationships/diagramData" Target="../diagrams/data8.xml"/><Relationship Id="rId5" Type="http://schemas.openxmlformats.org/officeDocument/2006/relationships/diagramColors" Target="../diagrams/colors7.xml"/><Relationship Id="rId10" Type="http://schemas.openxmlformats.org/officeDocument/2006/relationships/image" Target="../media/image7.png"/><Relationship Id="rId4" Type="http://schemas.openxmlformats.org/officeDocument/2006/relationships/diagramQuickStyle" Target="../diagrams/quickStyle7.xml"/><Relationship Id="rId9" Type="http://schemas.openxmlformats.org/officeDocument/2006/relationships/diagramColors" Target="../diagrams/colors8.xml"/></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10.xml"/><Relationship Id="rId3" Type="http://schemas.openxmlformats.org/officeDocument/2006/relationships/diagramLayout" Target="../diagrams/layout9.xml"/><Relationship Id="rId7" Type="http://schemas.openxmlformats.org/officeDocument/2006/relationships/diagramLayout" Target="../diagrams/layout10.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openxmlformats.org/officeDocument/2006/relationships/diagramData" Target="../diagrams/data10.xml"/><Relationship Id="rId5" Type="http://schemas.openxmlformats.org/officeDocument/2006/relationships/diagramColors" Target="../diagrams/colors9.xml"/><Relationship Id="rId4" Type="http://schemas.openxmlformats.org/officeDocument/2006/relationships/diagramQuickStyle" Target="../diagrams/quickStyle9.xml"/><Relationship Id="rId9" Type="http://schemas.openxmlformats.org/officeDocument/2006/relationships/diagramColors" Target="../diagrams/colors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1"/>
            <a:ext cx="10058400" cy="5680485"/>
          </a:xfrm>
        </p:spPr>
        <p:txBody>
          <a:bodyPr>
            <a:noAutofit/>
          </a:bodyPr>
          <a:lstStyle/>
          <a:p>
            <a:r>
              <a:rPr lang="en-US" sz="6000" dirty="0" smtClean="0">
                <a:latin typeface="Arial Black" panose="020B0A04020102020204" pitchFamily="34" charset="0"/>
              </a:rPr>
              <a:t>MIS</a:t>
            </a:r>
            <a:r>
              <a:rPr lang="en-US" sz="6000" dirty="0" smtClean="0">
                <a:latin typeface="Arial Black" panose="020B0A04020102020204" pitchFamily="34" charset="0"/>
              </a:rPr>
              <a:t/>
            </a:r>
            <a:br>
              <a:rPr lang="en-US" sz="6000" dirty="0" smtClean="0">
                <a:latin typeface="Arial Black" panose="020B0A04020102020204" pitchFamily="34" charset="0"/>
              </a:rPr>
            </a:br>
            <a:r>
              <a:rPr lang="en-US" sz="6000" dirty="0" smtClean="0">
                <a:latin typeface="Arial Black" panose="020B0A04020102020204" pitchFamily="34" charset="0"/>
              </a:rPr>
              <a:t>FORECASTING </a:t>
            </a:r>
            <a:r>
              <a:rPr lang="en-US" sz="6000" dirty="0" smtClean="0">
                <a:latin typeface="Arial Black" panose="020B0A04020102020204" pitchFamily="34" charset="0"/>
              </a:rPr>
              <a:t>DEMAND, AND CONDUCTING MARKET RESEARCH</a:t>
            </a:r>
            <a:endParaRPr lang="en-US" sz="6000" dirty="0">
              <a:latin typeface="Arial Black" panose="020B0A04020102020204" pitchFamily="34" charset="0"/>
            </a:endParaRPr>
          </a:p>
        </p:txBody>
      </p:sp>
      <p:sp>
        <p:nvSpPr>
          <p:cNvPr id="3" name="Subtitle 2"/>
          <p:cNvSpPr>
            <a:spLocks noGrp="1"/>
          </p:cNvSpPr>
          <p:nvPr>
            <p:ph type="subTitle" idx="1"/>
          </p:nvPr>
        </p:nvSpPr>
        <p:spPr/>
        <p:txBody>
          <a:bodyPr/>
          <a:lstStyle/>
          <a:p>
            <a:endParaRPr lang="en-US" dirty="0" smtClean="0"/>
          </a:p>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1</a:t>
            </a:fld>
            <a:endParaRPr lang="en-US" dirty="0"/>
          </a:p>
        </p:txBody>
      </p:sp>
    </p:spTree>
    <p:extLst>
      <p:ext uri="{BB962C8B-B14F-4D97-AF65-F5344CB8AC3E}">
        <p14:creationId xmlns="" xmlns:p14="http://schemas.microsoft.com/office/powerpoint/2010/main" val="40613877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098" name="Picture 2" descr="http://www.ardentknowledge.com/images/mktimg.png"/>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617281" y="1964459"/>
            <a:ext cx="4715990" cy="45692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4100" name="Picture 4" descr="http://www.tangtone.com/webedit/UploadFile/20118114527641.jpg"/>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5204966" y="2115403"/>
            <a:ext cx="6818711" cy="40039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249675731"/>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altLang="en-US" b="1" dirty="0">
                <a:solidFill>
                  <a:srgbClr val="CC0000"/>
                </a:solidFill>
                <a:latin typeface="Times New Roman" panose="02020603050405020304" pitchFamily="18" charset="0"/>
                <a:cs typeface="Times New Roman" panose="02020603050405020304" pitchFamily="18" charset="0"/>
              </a:rPr>
              <a:t>Forecasting Methods</a:t>
            </a:r>
            <a:br>
              <a:rPr lang="en-US" altLang="en-US" b="1" dirty="0">
                <a:solidFill>
                  <a:srgbClr val="CC0000"/>
                </a:solidFill>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lgn="just">
              <a:lnSpc>
                <a:spcPct val="130000"/>
              </a:lnSpc>
              <a:spcBef>
                <a:spcPts val="600"/>
              </a:spcBef>
            </a:pPr>
            <a:r>
              <a:rPr lang="en-US" altLang="en-US" dirty="0">
                <a:solidFill>
                  <a:srgbClr val="000000"/>
                </a:solidFill>
                <a:latin typeface="Times New Roman" panose="02020603050405020304" pitchFamily="18" charset="0"/>
                <a:cs typeface="Times New Roman" panose="02020603050405020304" pitchFamily="18" charset="0"/>
              </a:rPr>
              <a:t>Two types of forecasting methods are used to prepare the sales forecast:</a:t>
            </a:r>
            <a:endParaRPr lang="en-US" altLang="en-US" dirty="0">
              <a:latin typeface="Times New Roman" panose="02020603050405020304" pitchFamily="18" charset="0"/>
              <a:cs typeface="Times New Roman" panose="02020603050405020304" pitchFamily="18" charset="0"/>
            </a:endParaRPr>
          </a:p>
          <a:p>
            <a:pPr algn="just">
              <a:lnSpc>
                <a:spcPct val="130000"/>
              </a:lnSpc>
              <a:spcBef>
                <a:spcPts val="600"/>
              </a:spcBef>
              <a:buClr>
                <a:srgbClr val="006600"/>
              </a:buClr>
              <a:buFont typeface="Wingdings" panose="05000000000000000000" pitchFamily="2" charset="2"/>
              <a:buChar char="v"/>
            </a:pPr>
            <a:r>
              <a:rPr lang="en-US" altLang="en-US" dirty="0">
                <a:latin typeface="Times New Roman" panose="02020603050405020304" pitchFamily="18" charset="0"/>
                <a:cs typeface="Times New Roman" panose="02020603050405020304" pitchFamily="18" charset="0"/>
              </a:rPr>
              <a:t>	Qualitative or </a:t>
            </a:r>
            <a:r>
              <a:rPr lang="en-US" altLang="en-US" dirty="0" smtClean="0">
                <a:latin typeface="Times New Roman" panose="02020603050405020304" pitchFamily="18" charset="0"/>
                <a:cs typeface="Times New Roman" panose="02020603050405020304" pitchFamily="18" charset="0"/>
              </a:rPr>
              <a:t>Judgmental </a:t>
            </a:r>
            <a:r>
              <a:rPr lang="en-US" altLang="en-US" dirty="0">
                <a:latin typeface="Times New Roman" panose="02020603050405020304" pitchFamily="18" charset="0"/>
                <a:cs typeface="Times New Roman" panose="02020603050405020304" pitchFamily="18" charset="0"/>
              </a:rPr>
              <a:t>Methods.</a:t>
            </a:r>
          </a:p>
          <a:p>
            <a:pPr algn="just">
              <a:lnSpc>
                <a:spcPct val="130000"/>
              </a:lnSpc>
              <a:spcBef>
                <a:spcPts val="600"/>
              </a:spcBef>
              <a:buClr>
                <a:srgbClr val="006600"/>
              </a:buClr>
              <a:buFont typeface="Wingdings" panose="05000000000000000000" pitchFamily="2" charset="2"/>
              <a:buChar char="v"/>
            </a:pPr>
            <a:r>
              <a:rPr lang="en-US" altLang="en-US" dirty="0">
                <a:latin typeface="Times New Roman" panose="02020603050405020304" pitchFamily="18" charset="0"/>
                <a:cs typeface="Times New Roman" panose="02020603050405020304" pitchFamily="18" charset="0"/>
              </a:rPr>
              <a:t>	Quantitative Methods.</a:t>
            </a:r>
          </a:p>
          <a:p>
            <a:pPr marL="0" indent="0">
              <a:buNone/>
            </a:pP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pPr/>
              <a:t>11</a:t>
            </a:fld>
            <a:endParaRPr lang="en-US" dirty="0"/>
          </a:p>
        </p:txBody>
      </p:sp>
    </p:spTree>
    <p:extLst>
      <p:ext uri="{BB962C8B-B14F-4D97-AF65-F5344CB8AC3E}">
        <p14:creationId xmlns="" xmlns:p14="http://schemas.microsoft.com/office/powerpoint/2010/main" val="2639009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99245" y="90152"/>
            <a:ext cx="8332631" cy="6924973"/>
          </a:xfrm>
          <a:prstGeom prst="rect">
            <a:avLst/>
          </a:prstGeom>
          <a:noFill/>
        </p:spPr>
        <p:txBody>
          <a:bodyPr wrap="square" rtlCol="0">
            <a:spAutoFit/>
          </a:bodyPr>
          <a:lstStyle/>
          <a:p>
            <a:pPr marL="342900" indent="-342900">
              <a:buFont typeface="Arial" panose="020B0604020202020204" pitchFamily="34" charset="0"/>
              <a:buChar char="•"/>
            </a:pPr>
            <a:r>
              <a:rPr lang="en-US" altLang="en-US" sz="2400" b="1" dirty="0">
                <a:solidFill>
                  <a:srgbClr val="CC0000"/>
                </a:solidFill>
                <a:latin typeface="Times New Roman" panose="02020603050405020304" pitchFamily="18" charset="0"/>
                <a:cs typeface="Times New Roman" panose="02020603050405020304" pitchFamily="18" charset="0"/>
              </a:rPr>
              <a:t>Qualitative </a:t>
            </a:r>
            <a:r>
              <a:rPr lang="en-US" altLang="en-US" sz="2400" b="1" dirty="0" smtClean="0">
                <a:solidFill>
                  <a:srgbClr val="CC0000"/>
                </a:solidFill>
                <a:latin typeface="Times New Roman" panose="02020603050405020304" pitchFamily="18" charset="0"/>
                <a:cs typeface="Times New Roman" panose="02020603050405020304" pitchFamily="18" charset="0"/>
              </a:rPr>
              <a:t>Methods</a:t>
            </a:r>
          </a:p>
          <a:p>
            <a:r>
              <a:rPr lang="en-US" altLang="en-US" sz="2400" dirty="0">
                <a:solidFill>
                  <a:srgbClr val="000000"/>
                </a:solidFill>
                <a:latin typeface="Times New Roman" panose="02020603050405020304" pitchFamily="18" charset="0"/>
                <a:cs typeface="Times New Roman" panose="02020603050405020304" pitchFamily="18" charset="0"/>
              </a:rPr>
              <a:t>Qualitative or </a:t>
            </a:r>
            <a:r>
              <a:rPr lang="en-US" altLang="en-US" sz="2400" dirty="0" smtClean="0">
                <a:solidFill>
                  <a:srgbClr val="000000"/>
                </a:solidFill>
                <a:latin typeface="Times New Roman" panose="02020603050405020304" pitchFamily="18" charset="0"/>
                <a:cs typeface="Times New Roman" panose="02020603050405020304" pitchFamily="18" charset="0"/>
              </a:rPr>
              <a:t>judgmental </a:t>
            </a:r>
            <a:r>
              <a:rPr lang="en-US" altLang="en-US" sz="2400" dirty="0">
                <a:solidFill>
                  <a:srgbClr val="000000"/>
                </a:solidFill>
                <a:latin typeface="Times New Roman" panose="02020603050405020304" pitchFamily="18" charset="0"/>
                <a:cs typeface="Times New Roman" panose="02020603050405020304" pitchFamily="18" charset="0"/>
              </a:rPr>
              <a:t>methods consider factors related to </a:t>
            </a:r>
            <a:r>
              <a:rPr lang="en-US" altLang="en-US" sz="2400" b="1" dirty="0">
                <a:solidFill>
                  <a:srgbClr val="000000"/>
                </a:solidFill>
                <a:latin typeface="Times New Roman" panose="02020603050405020304" pitchFamily="18" charset="0"/>
                <a:cs typeface="Times New Roman" panose="02020603050405020304" pitchFamily="18" charset="0"/>
              </a:rPr>
              <a:t>expertise and human </a:t>
            </a:r>
            <a:r>
              <a:rPr lang="en-US" altLang="en-US" sz="2400" b="1" dirty="0" smtClean="0">
                <a:solidFill>
                  <a:srgbClr val="000000"/>
                </a:solidFill>
                <a:latin typeface="Times New Roman" panose="02020603050405020304" pitchFamily="18" charset="0"/>
                <a:cs typeface="Times New Roman" panose="02020603050405020304" pitchFamily="18" charset="0"/>
              </a:rPr>
              <a:t>judgment</a:t>
            </a:r>
            <a:r>
              <a:rPr lang="en-US" altLang="en-US" sz="2400" dirty="0" smtClean="0">
                <a:solidFill>
                  <a:srgbClr val="000000"/>
                </a:solidFill>
                <a:latin typeface="Times New Roman" panose="02020603050405020304" pitchFamily="18" charset="0"/>
                <a:cs typeface="Times New Roman" panose="02020603050405020304" pitchFamily="18" charset="0"/>
              </a:rPr>
              <a:t>. </a:t>
            </a:r>
            <a:r>
              <a:rPr lang="en-US" altLang="en-US" sz="2400" dirty="0">
                <a:solidFill>
                  <a:srgbClr val="000000"/>
                </a:solidFill>
                <a:latin typeface="Times New Roman" panose="02020603050405020304" pitchFamily="18" charset="0"/>
                <a:cs typeface="Times New Roman" panose="02020603050405020304" pitchFamily="18" charset="0"/>
              </a:rPr>
              <a:t>These methods are generally used in conjunction with some others to build more confidence in the </a:t>
            </a:r>
            <a:r>
              <a:rPr lang="en-US" altLang="en-US" sz="2400" dirty="0" smtClean="0">
                <a:solidFill>
                  <a:srgbClr val="000000"/>
                </a:solidFill>
                <a:latin typeface="Times New Roman" panose="02020603050405020304" pitchFamily="18" charset="0"/>
                <a:cs typeface="Times New Roman" panose="02020603050405020304" pitchFamily="18" charset="0"/>
              </a:rPr>
              <a:t>forecast</a:t>
            </a:r>
          </a:p>
          <a:p>
            <a:endParaRPr lang="en-US" altLang="en-US" sz="2400" dirty="0" smtClean="0">
              <a:solidFill>
                <a:srgbClr val="000000"/>
              </a:solidFill>
              <a:latin typeface="Times New Roman" panose="02020603050405020304" pitchFamily="18" charset="0"/>
              <a:cs typeface="Times New Roman" panose="02020603050405020304" pitchFamily="18" charset="0"/>
            </a:endParaRPr>
          </a:p>
          <a:p>
            <a:endParaRPr lang="en-US" altLang="en-US" sz="2400" dirty="0" smtClean="0">
              <a:solidFill>
                <a:srgbClr val="000000"/>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en-US" sz="2400" b="1" dirty="0" smtClean="0">
                <a:solidFill>
                  <a:srgbClr val="CC0000"/>
                </a:solidFill>
                <a:latin typeface="Times New Roman" panose="02020603050405020304" pitchFamily="18" charset="0"/>
                <a:cs typeface="Times New Roman" panose="02020603050405020304" pitchFamily="18" charset="0"/>
              </a:rPr>
              <a:t>Jury of Executive Opinion</a:t>
            </a:r>
          </a:p>
          <a:p>
            <a:r>
              <a:rPr lang="en-US" altLang="en-US" sz="2400" dirty="0" smtClean="0">
                <a:solidFill>
                  <a:srgbClr val="000000"/>
                </a:solidFill>
                <a:latin typeface="Times New Roman" panose="02020603050405020304" pitchFamily="18" charset="0"/>
                <a:cs typeface="Times New Roman" panose="02020603050405020304" pitchFamily="18" charset="0"/>
              </a:rPr>
              <a:t>This forecasting method is quite simple and uses the </a:t>
            </a:r>
            <a:r>
              <a:rPr lang="en-US" altLang="en-US" sz="2400" b="1" dirty="0" smtClean="0">
                <a:solidFill>
                  <a:srgbClr val="000000"/>
                </a:solidFill>
                <a:latin typeface="Times New Roman" panose="02020603050405020304" pitchFamily="18" charset="0"/>
                <a:cs typeface="Times New Roman" panose="02020603050405020304" pitchFamily="18" charset="0"/>
              </a:rPr>
              <a:t>experience</a:t>
            </a:r>
            <a:r>
              <a:rPr lang="en-US" altLang="en-US" sz="2400" dirty="0" smtClean="0">
                <a:solidFill>
                  <a:srgbClr val="000000"/>
                </a:solidFill>
                <a:latin typeface="Times New Roman" panose="02020603050405020304" pitchFamily="18" charset="0"/>
                <a:cs typeface="Times New Roman" panose="02020603050405020304" pitchFamily="18" charset="0"/>
              </a:rPr>
              <a:t> </a:t>
            </a:r>
            <a:r>
              <a:rPr lang="en-US" altLang="en-US" sz="2400" b="1" dirty="0" smtClean="0">
                <a:solidFill>
                  <a:srgbClr val="000000"/>
                </a:solidFill>
                <a:latin typeface="Times New Roman" panose="02020603050405020304" pitchFamily="18" charset="0"/>
                <a:cs typeface="Times New Roman" panose="02020603050405020304" pitchFamily="18" charset="0"/>
              </a:rPr>
              <a:t>and expertise of senior managers </a:t>
            </a:r>
            <a:r>
              <a:rPr lang="en-US" altLang="en-US" sz="2400" dirty="0" smtClean="0">
                <a:solidFill>
                  <a:srgbClr val="000000"/>
                </a:solidFill>
                <a:latin typeface="Times New Roman" panose="02020603050405020304" pitchFamily="18" charset="0"/>
                <a:cs typeface="Times New Roman" panose="02020603050405020304" pitchFamily="18" charset="0"/>
              </a:rPr>
              <a:t>from many functional areas.</a:t>
            </a:r>
          </a:p>
          <a:p>
            <a:endParaRPr lang="en-US" altLang="en-US" sz="2400" dirty="0">
              <a:solidFill>
                <a:srgbClr val="000000"/>
              </a:solidFill>
              <a:latin typeface="Times New Roman" panose="02020603050405020304" pitchFamily="18" charset="0"/>
              <a:cs typeface="Times New Roman" panose="02020603050405020304" pitchFamily="18" charset="0"/>
            </a:endParaRPr>
          </a:p>
          <a:p>
            <a:endParaRPr lang="en-US" altLang="en-US" sz="2400" dirty="0">
              <a:solidFill>
                <a:srgbClr val="000000"/>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en-US" sz="2400" b="1" dirty="0">
                <a:solidFill>
                  <a:srgbClr val="CC0000"/>
                </a:solidFill>
                <a:latin typeface="Times New Roman" panose="02020603050405020304" pitchFamily="18" charset="0"/>
                <a:cs typeface="Times New Roman" panose="02020603050405020304" pitchFamily="18" charset="0"/>
              </a:rPr>
              <a:t>Delphi Method</a:t>
            </a:r>
          </a:p>
          <a:p>
            <a:r>
              <a:rPr lang="en-US" altLang="en-US" sz="2400" dirty="0">
                <a:solidFill>
                  <a:srgbClr val="000000"/>
                </a:solidFill>
                <a:latin typeface="Times New Roman" panose="02020603050405020304" pitchFamily="18" charset="0"/>
                <a:cs typeface="Times New Roman" panose="02020603050405020304" pitchFamily="18" charset="0"/>
              </a:rPr>
              <a:t>A </a:t>
            </a:r>
            <a:r>
              <a:rPr lang="en-US" altLang="en-US" sz="2400" b="1" dirty="0">
                <a:solidFill>
                  <a:srgbClr val="000000"/>
                </a:solidFill>
                <a:latin typeface="Times New Roman" panose="02020603050405020304" pitchFamily="18" charset="0"/>
                <a:cs typeface="Times New Roman" panose="02020603050405020304" pitchFamily="18" charset="0"/>
              </a:rPr>
              <a:t>group of experts expresses </a:t>
            </a:r>
            <a:r>
              <a:rPr lang="en-US" altLang="en-US" sz="2400" dirty="0">
                <a:solidFill>
                  <a:srgbClr val="000000"/>
                </a:solidFill>
                <a:latin typeface="Times New Roman" panose="02020603050405020304" pitchFamily="18" charset="0"/>
                <a:cs typeface="Times New Roman" panose="02020603050405020304" pitchFamily="18" charset="0"/>
              </a:rPr>
              <a:t>their views on different relevant issues such as the expected direction of future business conditions, technology, business activities, new product development, and expected market changes.</a:t>
            </a:r>
          </a:p>
          <a:p>
            <a:endParaRPr lang="en-US" altLang="en-US" b="1" dirty="0">
              <a:solidFill>
                <a:srgbClr val="CC0000"/>
              </a:solidFill>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8731876" y="4636394"/>
            <a:ext cx="3286259" cy="2073499"/>
          </a:xfrm>
          <a:prstGeom prst="rect">
            <a:avLst/>
          </a:prstGeom>
        </p:spPr>
      </p:pic>
      <p:pic>
        <p:nvPicPr>
          <p:cNvPr id="5" name="Picture 4"/>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8665334" y="218941"/>
            <a:ext cx="3419341" cy="1429555"/>
          </a:xfrm>
          <a:prstGeom prst="rect">
            <a:avLst/>
          </a:prstGeom>
        </p:spPr>
      </p:pic>
      <p:pic>
        <p:nvPicPr>
          <p:cNvPr id="7" name="Picture 6"/>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8683580" y="2099256"/>
            <a:ext cx="3419341" cy="2086378"/>
          </a:xfrm>
          <a:prstGeom prst="rect">
            <a:avLst/>
          </a:prstGeom>
        </p:spPr>
      </p:pic>
      <p:sp>
        <p:nvSpPr>
          <p:cNvPr id="8" name="Slide Number Placeholder 7"/>
          <p:cNvSpPr>
            <a:spLocks noGrp="1"/>
          </p:cNvSpPr>
          <p:nvPr>
            <p:ph type="sldNum" sz="quarter" idx="12"/>
          </p:nvPr>
        </p:nvSpPr>
        <p:spPr/>
        <p:txBody>
          <a:bodyPr/>
          <a:lstStyle/>
          <a:p>
            <a:fld id="{6113E31D-E2AB-40D1-8B51-AFA5AFEF393A}" type="slidenum">
              <a:rPr lang="en-US" smtClean="0"/>
              <a:pPr/>
              <a:t>12</a:t>
            </a:fld>
            <a:endParaRPr lang="en-US" dirty="0"/>
          </a:p>
        </p:txBody>
      </p:sp>
    </p:spTree>
    <p:extLst>
      <p:ext uri="{BB962C8B-B14F-4D97-AF65-F5344CB8AC3E}">
        <p14:creationId xmlns="" xmlns:p14="http://schemas.microsoft.com/office/powerpoint/2010/main" val="9187723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6077" y="344555"/>
            <a:ext cx="10515600" cy="5824426"/>
          </a:xfrm>
        </p:spPr>
        <p:txBody>
          <a:bodyPr>
            <a:noAutofit/>
          </a:bodyPr>
          <a:lstStyle/>
          <a:p>
            <a:pPr marL="342900" indent="-342900">
              <a:lnSpc>
                <a:spcPct val="100000"/>
              </a:lnSpc>
            </a:pPr>
            <a:r>
              <a:rPr lang="en-US" altLang="en-US" sz="2400" b="1" dirty="0">
                <a:solidFill>
                  <a:srgbClr val="CC0000"/>
                </a:solidFill>
                <a:latin typeface="Times New Roman" panose="02020603050405020304" pitchFamily="18" charset="0"/>
                <a:cs typeface="Times New Roman" panose="02020603050405020304" pitchFamily="18" charset="0"/>
              </a:rPr>
              <a:t>Quantitative Methods</a:t>
            </a:r>
          </a:p>
          <a:p>
            <a:pPr marL="0" indent="0">
              <a:lnSpc>
                <a:spcPct val="100000"/>
              </a:lnSpc>
              <a:buNone/>
            </a:pPr>
            <a:r>
              <a:rPr lang="en-US" altLang="en-US" sz="2400" dirty="0" smtClean="0">
                <a:solidFill>
                  <a:srgbClr val="000000"/>
                </a:solidFill>
                <a:latin typeface="Times New Roman" panose="02020603050405020304" pitchFamily="18" charset="0"/>
                <a:cs typeface="Times New Roman" panose="02020603050405020304" pitchFamily="18" charset="0"/>
              </a:rPr>
              <a:t>      The </a:t>
            </a:r>
            <a:r>
              <a:rPr lang="en-US" altLang="en-US" sz="2400" dirty="0">
                <a:solidFill>
                  <a:srgbClr val="000000"/>
                </a:solidFill>
                <a:latin typeface="Times New Roman" panose="02020603050405020304" pitchFamily="18" charset="0"/>
                <a:cs typeface="Times New Roman" panose="02020603050405020304" pitchFamily="18" charset="0"/>
              </a:rPr>
              <a:t>advantage of using quantitative methods of forecasting eliminates any subjectivity that is not possible with qualitative methods</a:t>
            </a:r>
            <a:r>
              <a:rPr lang="en-US" altLang="en-US" sz="2400" dirty="0" smtClean="0">
                <a:solidFill>
                  <a:srgbClr val="000000"/>
                </a:solidFill>
                <a:latin typeface="Times New Roman" panose="02020603050405020304" pitchFamily="18" charset="0"/>
                <a:cs typeface="Times New Roman" panose="02020603050405020304" pitchFamily="18" charset="0"/>
              </a:rPr>
              <a:t>. </a:t>
            </a:r>
            <a:endParaRPr lang="en-US" altLang="en-US" sz="2400" dirty="0">
              <a:solidFill>
                <a:srgbClr val="000000"/>
              </a:solidFill>
              <a:latin typeface="Times New Roman" panose="02020603050405020304" pitchFamily="18" charset="0"/>
              <a:cs typeface="Times New Roman" panose="02020603050405020304" pitchFamily="18" charset="0"/>
            </a:endParaRPr>
          </a:p>
          <a:p>
            <a:pPr marL="342900" indent="-342900">
              <a:lnSpc>
                <a:spcPct val="100000"/>
              </a:lnSpc>
            </a:pPr>
            <a:r>
              <a:rPr lang="en-US" altLang="en-US" sz="2400" b="1" dirty="0">
                <a:solidFill>
                  <a:srgbClr val="CC0000"/>
                </a:solidFill>
                <a:latin typeface="Times New Roman" panose="02020603050405020304" pitchFamily="18" charset="0"/>
                <a:cs typeface="Times New Roman" panose="02020603050405020304" pitchFamily="18" charset="0"/>
              </a:rPr>
              <a:t>Simple Projection Method</a:t>
            </a:r>
          </a:p>
          <a:p>
            <a:pPr marL="0" indent="0">
              <a:lnSpc>
                <a:spcPct val="100000"/>
              </a:lnSpc>
              <a:buNone/>
            </a:pPr>
            <a:r>
              <a:rPr lang="en-US" altLang="en-US" sz="2400" dirty="0" smtClean="0">
                <a:solidFill>
                  <a:srgbClr val="000000"/>
                </a:solidFill>
                <a:latin typeface="Times New Roman" panose="02020603050405020304" pitchFamily="18" charset="0"/>
                <a:cs typeface="Times New Roman" panose="02020603050405020304" pitchFamily="18" charset="0"/>
              </a:rPr>
              <a:t>      In </a:t>
            </a:r>
            <a:r>
              <a:rPr lang="en-US" altLang="en-US" sz="2400" dirty="0">
                <a:solidFill>
                  <a:srgbClr val="000000"/>
                </a:solidFill>
                <a:latin typeface="Times New Roman" panose="02020603050405020304" pitchFamily="18" charset="0"/>
                <a:cs typeface="Times New Roman" panose="02020603050405020304" pitchFamily="18" charset="0"/>
              </a:rPr>
              <a:t>its simplest form, adding some fixed percentage of sales growth over the last year’s sales arrives at the sales forecast. </a:t>
            </a:r>
          </a:p>
          <a:p>
            <a:pPr>
              <a:lnSpc>
                <a:spcPct val="100000"/>
              </a:lnSpc>
            </a:pPr>
            <a:r>
              <a:rPr lang="en-US" altLang="en-US" sz="2400" b="1" dirty="0" smtClean="0">
                <a:solidFill>
                  <a:srgbClr val="CC0000"/>
                </a:solidFill>
                <a:latin typeface="Times New Roman" panose="02020603050405020304" pitchFamily="18" charset="0"/>
                <a:cs typeface="Times New Roman" panose="02020603050405020304" pitchFamily="18" charset="0"/>
              </a:rPr>
              <a:t>Time </a:t>
            </a:r>
            <a:r>
              <a:rPr lang="en-US" altLang="en-US" sz="2400" b="1" dirty="0">
                <a:solidFill>
                  <a:srgbClr val="CC0000"/>
                </a:solidFill>
                <a:latin typeface="Times New Roman" panose="02020603050405020304" pitchFamily="18" charset="0"/>
                <a:cs typeface="Times New Roman" panose="02020603050405020304" pitchFamily="18" charset="0"/>
              </a:rPr>
              <a:t>Series Analysis</a:t>
            </a:r>
          </a:p>
          <a:p>
            <a:pPr marL="0" indent="0">
              <a:lnSpc>
                <a:spcPct val="100000"/>
              </a:lnSpc>
              <a:spcBef>
                <a:spcPct val="50000"/>
              </a:spcBef>
              <a:buNone/>
            </a:pPr>
            <a:r>
              <a:rPr lang="en-US" altLang="en-US" sz="2400" dirty="0">
                <a:solidFill>
                  <a:srgbClr val="000000"/>
                </a:solidFill>
                <a:latin typeface="Times New Roman" panose="02020603050405020304" pitchFamily="18" charset="0"/>
                <a:cs typeface="Times New Roman" panose="02020603050405020304" pitchFamily="18" charset="0"/>
              </a:rPr>
              <a:t>Using this method, the forecaster studies the past sales data of the company and attempts to discover a pattern or patterns in the company’s sales over time.</a:t>
            </a:r>
          </a:p>
          <a:p>
            <a:pPr marL="0" indent="0">
              <a:lnSpc>
                <a:spcPct val="100000"/>
              </a:lnSpc>
              <a:spcBef>
                <a:spcPct val="50000"/>
              </a:spcBef>
              <a:buNone/>
            </a:pPr>
            <a:r>
              <a:rPr lang="en-US" altLang="en-US" sz="2400" dirty="0">
                <a:solidFill>
                  <a:srgbClr val="000000"/>
                </a:solidFill>
                <a:latin typeface="Times New Roman" panose="02020603050405020304" pitchFamily="18" charset="0"/>
                <a:cs typeface="Times New Roman" panose="02020603050405020304" pitchFamily="18" charset="0"/>
              </a:rPr>
              <a:t>Time series approach generally involves </a:t>
            </a:r>
            <a:r>
              <a:rPr lang="en-US" altLang="en-US" sz="2400" b="1" i="1" dirty="0">
                <a:solidFill>
                  <a:srgbClr val="000000"/>
                </a:solidFill>
                <a:latin typeface="Times New Roman" panose="02020603050405020304" pitchFamily="18" charset="0"/>
                <a:cs typeface="Times New Roman" panose="02020603050405020304" pitchFamily="18" charset="0"/>
              </a:rPr>
              <a:t>trend analysis, cycle analysis, seasonal analysis, </a:t>
            </a:r>
            <a:r>
              <a:rPr lang="en-US" altLang="en-US" sz="2400" dirty="0">
                <a:solidFill>
                  <a:srgbClr val="000000"/>
                </a:solidFill>
                <a:latin typeface="Times New Roman" panose="02020603050405020304" pitchFamily="18" charset="0"/>
                <a:cs typeface="Times New Roman" panose="02020603050405020304" pitchFamily="18" charset="0"/>
              </a:rPr>
              <a:t>and </a:t>
            </a:r>
            <a:r>
              <a:rPr lang="en-US" altLang="en-US" sz="2400" b="1" i="1" dirty="0">
                <a:solidFill>
                  <a:srgbClr val="000000"/>
                </a:solidFill>
                <a:latin typeface="Times New Roman" panose="02020603050405020304" pitchFamily="18" charset="0"/>
                <a:cs typeface="Times New Roman" panose="02020603050405020304" pitchFamily="18" charset="0"/>
              </a:rPr>
              <a:t>random factor analysis</a:t>
            </a:r>
            <a:r>
              <a:rPr lang="en-US" altLang="en-US" sz="2400" b="1" i="1" dirty="0" smtClean="0">
                <a:solidFill>
                  <a:srgbClr val="000000"/>
                </a:solidFill>
                <a:latin typeface="Times New Roman" panose="02020603050405020304" pitchFamily="18" charset="0"/>
                <a:cs typeface="Times New Roman" panose="02020603050405020304" pitchFamily="18" charset="0"/>
              </a:rPr>
              <a:t>.</a:t>
            </a:r>
          </a:p>
          <a:p>
            <a:pPr>
              <a:lnSpc>
                <a:spcPct val="100000"/>
              </a:lnSpc>
              <a:spcBef>
                <a:spcPct val="50000"/>
              </a:spcBef>
            </a:pPr>
            <a:r>
              <a:rPr lang="en-US" altLang="en-US" sz="2400" b="1" dirty="0">
                <a:solidFill>
                  <a:srgbClr val="CC0000"/>
                </a:solidFill>
                <a:latin typeface="Times New Roman" panose="02020603050405020304" pitchFamily="18" charset="0"/>
                <a:cs typeface="Times New Roman" panose="02020603050405020304" pitchFamily="18" charset="0"/>
              </a:rPr>
              <a:t>Market </a:t>
            </a:r>
            <a:r>
              <a:rPr lang="en-US" altLang="en-US" sz="2400" b="1" dirty="0" smtClean="0">
                <a:solidFill>
                  <a:srgbClr val="CC0000"/>
                </a:solidFill>
                <a:latin typeface="Times New Roman" panose="02020603050405020304" pitchFamily="18" charset="0"/>
                <a:cs typeface="Times New Roman" panose="02020603050405020304" pitchFamily="18" charset="0"/>
              </a:rPr>
              <a:t>Tests</a:t>
            </a:r>
          </a:p>
          <a:p>
            <a:pPr marL="0" indent="0">
              <a:lnSpc>
                <a:spcPct val="100000"/>
              </a:lnSpc>
              <a:spcBef>
                <a:spcPct val="50000"/>
              </a:spcBef>
              <a:buNone/>
            </a:pPr>
            <a:r>
              <a:rPr lang="en-US" altLang="en-US" sz="2400" dirty="0" smtClean="0">
                <a:solidFill>
                  <a:srgbClr val="000000"/>
                </a:solidFill>
                <a:latin typeface="Times New Roman" panose="02020603050405020304" pitchFamily="18" charset="0"/>
                <a:cs typeface="Times New Roman" panose="02020603050405020304" pitchFamily="18" charset="0"/>
              </a:rPr>
              <a:t>This </a:t>
            </a:r>
            <a:r>
              <a:rPr lang="en-US" altLang="en-US" sz="2400" dirty="0">
                <a:solidFill>
                  <a:srgbClr val="000000"/>
                </a:solidFill>
                <a:latin typeface="Times New Roman" panose="02020603050405020304" pitchFamily="18" charset="0"/>
                <a:cs typeface="Times New Roman" panose="02020603050405020304" pitchFamily="18" charset="0"/>
              </a:rPr>
              <a:t>method involves making the product available to potential customers in one or more test markets to measure their response to price, promotion, and distribution. </a:t>
            </a:r>
          </a:p>
          <a:p>
            <a:pPr marL="0" indent="0">
              <a:lnSpc>
                <a:spcPct val="100000"/>
              </a:lnSpc>
              <a:spcBef>
                <a:spcPct val="50000"/>
              </a:spcBef>
              <a:buNone/>
            </a:pPr>
            <a:endParaRPr lang="en-US" altLang="en-US" sz="2400" b="1" dirty="0">
              <a:solidFill>
                <a:srgbClr val="CC0000"/>
              </a:solidFill>
              <a:latin typeface="Times New Roman" panose="02020603050405020304" pitchFamily="18" charset="0"/>
              <a:cs typeface="Times New Roman" panose="02020603050405020304" pitchFamily="18" charset="0"/>
            </a:endParaRPr>
          </a:p>
          <a:p>
            <a:pPr marL="0" indent="0">
              <a:lnSpc>
                <a:spcPct val="100000"/>
              </a:lnSpc>
              <a:spcBef>
                <a:spcPct val="50000"/>
              </a:spcBef>
              <a:buNone/>
            </a:pPr>
            <a:endParaRPr lang="en-US" altLang="en-US" sz="2400" b="1" i="1" dirty="0">
              <a:solidFill>
                <a:srgbClr val="000000"/>
              </a:solidFill>
              <a:latin typeface="Times New Roman" panose="02020603050405020304" pitchFamily="18" charset="0"/>
              <a:cs typeface="Times New Roman" panose="02020603050405020304" pitchFamily="18" charset="0"/>
            </a:endParaRPr>
          </a:p>
          <a:p>
            <a:pPr marL="0" indent="0">
              <a:lnSpc>
                <a:spcPct val="100000"/>
              </a:lnSpc>
              <a:buNone/>
            </a:pPr>
            <a:endParaRPr lang="en-US" sz="24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6113E31D-E2AB-40D1-8B51-AFA5AFEF393A}" type="slidenum">
              <a:rPr lang="en-US" smtClean="0"/>
              <a:pPr/>
              <a:t>13</a:t>
            </a:fld>
            <a:endParaRPr lang="en-US" dirty="0"/>
          </a:p>
        </p:txBody>
      </p:sp>
    </p:spTree>
    <p:extLst>
      <p:ext uri="{BB962C8B-B14F-4D97-AF65-F5344CB8AC3E}">
        <p14:creationId xmlns="" xmlns:p14="http://schemas.microsoft.com/office/powerpoint/2010/main" val="5375770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2" name="Picture 4" descr="http://i.dailymail.co.uk/i/pix/2013/09/12/article-0-0E74AE5C00000578-217_638x441.jpg"/>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7303007" y="2095857"/>
            <a:ext cx="4338173" cy="2998644"/>
          </a:xfrm>
          <a:prstGeom prst="rect">
            <a:avLst/>
          </a:prstGeom>
          <a:noFill/>
          <a:extLst>
            <a:ext uri="{909E8E84-426E-40DD-AFC4-6F175D3DCCD1}">
              <a14:hiddenFill xmlns:a14="http://schemas.microsoft.com/office/drawing/2010/main" xmlns="">
                <a:solidFill>
                  <a:srgbClr val="FFFFFF"/>
                </a:solidFill>
              </a14:hiddenFill>
            </a:ext>
          </a:extLst>
        </p:spPr>
      </p:pic>
      <p:pic>
        <p:nvPicPr>
          <p:cNvPr id="2054" name="Picture 6" descr="http://corporatevisions.files.wordpress.com/2012/05/swarm-of-questions-on-blackboard.jpg"/>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7303007" y="5248894"/>
            <a:ext cx="4338173" cy="1501363"/>
          </a:xfrm>
          <a:prstGeom prst="rect">
            <a:avLst/>
          </a:prstGeom>
          <a:noFill/>
          <a:extLst>
            <a:ext uri="{909E8E84-426E-40DD-AFC4-6F175D3DCCD1}">
              <a14:hiddenFill xmlns:a14="http://schemas.microsoft.com/office/drawing/2010/main" xmlns="">
                <a:solidFill>
                  <a:srgbClr val="FFFFFF"/>
                </a:solidFill>
              </a14:hiddenFill>
            </a:ext>
          </a:extLst>
        </p:spPr>
      </p:pic>
      <p:pic>
        <p:nvPicPr>
          <p:cNvPr id="8194" name="Picture 2" descr="http://logopond.com/logos/186a5b60756118f118a417a1d4240863.png"/>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1172690" y="2076715"/>
            <a:ext cx="5817998" cy="4654400"/>
          </a:xfrm>
          <a:prstGeom prst="rect">
            <a:avLst/>
          </a:prstGeom>
          <a:ln>
            <a:noFill/>
          </a:ln>
          <a:effectLst>
            <a:softEdge rad="112500"/>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02858794"/>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xmlns="" val="96616739"/>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Content Placeholder 3"/>
          <p:cNvGraphicFramePr>
            <a:graphicFrameLocks noGrp="1"/>
          </p:cNvGraphicFramePr>
          <p:nvPr>
            <p:ph idx="1"/>
            <p:extLst/>
          </p:nvPr>
        </p:nvGraphicFramePr>
        <p:xfrm>
          <a:off x="838201" y="1801504"/>
          <a:ext cx="7623412" cy="505649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9218" name="Picture 2" descr="http://m.c.lnkd.licdn.com/mpr/mpr/p/5/005/071/1f1/1c52c27.jpg"/>
          <p:cNvPicPr>
            <a:picLocks noChangeAspect="1" noChangeArrowheads="1"/>
          </p:cNvPicPr>
          <p:nvPr/>
        </p:nvPicPr>
        <p:blipFill>
          <a:blip r:embed="rId10">
            <a:extLst>
              <a:ext uri="{28A0092B-C50C-407E-A947-70E740481C1C}">
                <a14:useLocalDpi xmlns:a14="http://schemas.microsoft.com/office/drawing/2010/main" xmlns="" val="0"/>
              </a:ext>
            </a:extLst>
          </a:blip>
          <a:srcRect/>
          <a:stretch>
            <a:fillRect/>
          </a:stretch>
        </p:blipFill>
        <p:spPr bwMode="auto">
          <a:xfrm>
            <a:off x="8871044" y="4164284"/>
            <a:ext cx="3119414" cy="2394151"/>
          </a:xfrm>
          <a:prstGeom prst="rect">
            <a:avLst/>
          </a:prstGeom>
          <a:ln>
            <a:noFill/>
          </a:ln>
          <a:effectLst>
            <a:softEdge rad="112500"/>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786964610"/>
      </p:ext>
    </p:extLst>
  </p:cSld>
  <p:clrMapOvr>
    <a:masterClrMapping/>
  </p:clrMapOvr>
  <mc:AlternateContent xmlns:mc="http://schemas.openxmlformats.org/markup-compatibility/2006">
    <mc:Choice xmlns:p14="http://schemas.microsoft.com/office/powerpoint/2010/main" xmlns=""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grpId="0" nodeType="clickEffect">
                                  <p:stCondLst>
                                    <p:cond delay="0"/>
                                  </p:stCondLst>
                                  <p:childTnLst>
                                    <p:animClr clrSpc="hsl" dir="cw">
                                      <p:cBhvr override="childStyle">
                                        <p:cTn id="6" dur="500" fill="hold"/>
                                        <p:tgtEl>
                                          <p:spTgt spid="4">
                                            <p:graphicEl>
                                              <a:dgm id="{A626AF5B-E4F1-4E70-BEE9-CD2FB534F546}"/>
                                            </p:graphicEl>
                                          </p:spTgt>
                                        </p:tgtEl>
                                        <p:attrNameLst>
                                          <p:attrName>style.color</p:attrName>
                                        </p:attrNameLst>
                                      </p:cBhvr>
                                      <p:by>
                                        <p:hsl h="7200000" s="0" l="0"/>
                                      </p:by>
                                    </p:animClr>
                                    <p:animClr clrSpc="hsl" dir="cw">
                                      <p:cBhvr>
                                        <p:cTn id="7" dur="500" fill="hold"/>
                                        <p:tgtEl>
                                          <p:spTgt spid="4">
                                            <p:graphicEl>
                                              <a:dgm id="{A626AF5B-E4F1-4E70-BEE9-CD2FB534F546}"/>
                                            </p:graphicEl>
                                          </p:spTgt>
                                        </p:tgtEl>
                                        <p:attrNameLst>
                                          <p:attrName>fillcolor</p:attrName>
                                        </p:attrNameLst>
                                      </p:cBhvr>
                                      <p:by>
                                        <p:hsl h="7200000" s="0" l="0"/>
                                      </p:by>
                                    </p:animClr>
                                    <p:animClr clrSpc="hsl" dir="cw">
                                      <p:cBhvr>
                                        <p:cTn id="8" dur="500" fill="hold"/>
                                        <p:tgtEl>
                                          <p:spTgt spid="4">
                                            <p:graphicEl>
                                              <a:dgm id="{A626AF5B-E4F1-4E70-BEE9-CD2FB534F546}"/>
                                            </p:graphicEl>
                                          </p:spTgt>
                                        </p:tgtEl>
                                        <p:attrNameLst>
                                          <p:attrName>stroke.color</p:attrName>
                                        </p:attrNameLst>
                                      </p:cBhvr>
                                      <p:by>
                                        <p:hsl h="7200000" s="0" l="0"/>
                                      </p:by>
                                    </p:animClr>
                                    <p:set>
                                      <p:cBhvr>
                                        <p:cTn id="9" dur="500" fill="hold"/>
                                        <p:tgtEl>
                                          <p:spTgt spid="4">
                                            <p:graphicEl>
                                              <a:dgm id="{A626AF5B-E4F1-4E70-BEE9-CD2FB534F546}"/>
                                            </p:graphicEl>
                                          </p:spTgt>
                                        </p:tgtEl>
                                        <p:attrNameLst>
                                          <p:attrName>fill.type</p:attrName>
                                        </p:attrNameLst>
                                      </p:cBhvr>
                                      <p:to>
                                        <p:strVal val="solid"/>
                                      </p:to>
                                    </p:set>
                                  </p:childTnLst>
                                </p:cTn>
                              </p:par>
                              <p:par>
                                <p:cTn id="10" presetID="21" presetClass="emph" presetSubtype="0" fill="hold" grpId="0" nodeType="withEffect">
                                  <p:stCondLst>
                                    <p:cond delay="0"/>
                                  </p:stCondLst>
                                  <p:childTnLst>
                                    <p:animClr clrSpc="hsl" dir="cw">
                                      <p:cBhvr override="childStyle">
                                        <p:cTn id="11" dur="500" fill="hold"/>
                                        <p:tgtEl>
                                          <p:spTgt spid="4">
                                            <p:graphicEl>
                                              <a:dgm id="{B9A79A81-14C6-440D-A669-776E55D33458}"/>
                                            </p:graphicEl>
                                          </p:spTgt>
                                        </p:tgtEl>
                                        <p:attrNameLst>
                                          <p:attrName>style.color</p:attrName>
                                        </p:attrNameLst>
                                      </p:cBhvr>
                                      <p:by>
                                        <p:hsl h="7200000" s="0" l="0"/>
                                      </p:by>
                                    </p:animClr>
                                    <p:animClr clrSpc="hsl" dir="cw">
                                      <p:cBhvr>
                                        <p:cTn id="12" dur="500" fill="hold"/>
                                        <p:tgtEl>
                                          <p:spTgt spid="4">
                                            <p:graphicEl>
                                              <a:dgm id="{B9A79A81-14C6-440D-A669-776E55D33458}"/>
                                            </p:graphicEl>
                                          </p:spTgt>
                                        </p:tgtEl>
                                        <p:attrNameLst>
                                          <p:attrName>fillcolor</p:attrName>
                                        </p:attrNameLst>
                                      </p:cBhvr>
                                      <p:by>
                                        <p:hsl h="7200000" s="0" l="0"/>
                                      </p:by>
                                    </p:animClr>
                                    <p:animClr clrSpc="hsl" dir="cw">
                                      <p:cBhvr>
                                        <p:cTn id="13" dur="500" fill="hold"/>
                                        <p:tgtEl>
                                          <p:spTgt spid="4">
                                            <p:graphicEl>
                                              <a:dgm id="{B9A79A81-14C6-440D-A669-776E55D33458}"/>
                                            </p:graphicEl>
                                          </p:spTgt>
                                        </p:tgtEl>
                                        <p:attrNameLst>
                                          <p:attrName>stroke.color</p:attrName>
                                        </p:attrNameLst>
                                      </p:cBhvr>
                                      <p:by>
                                        <p:hsl h="7200000" s="0" l="0"/>
                                      </p:by>
                                    </p:animClr>
                                    <p:set>
                                      <p:cBhvr>
                                        <p:cTn id="14" dur="500" fill="hold"/>
                                        <p:tgtEl>
                                          <p:spTgt spid="4">
                                            <p:graphicEl>
                                              <a:dgm id="{B9A79A81-14C6-440D-A669-776E55D33458}"/>
                                            </p:graphicEl>
                                          </p:spTgt>
                                        </p:tgtEl>
                                        <p:attrNameLst>
                                          <p:attrName>fill.type</p:attrName>
                                        </p:attrNameLst>
                                      </p:cBhvr>
                                      <p:to>
                                        <p:strVal val="solid"/>
                                      </p:to>
                                    </p:set>
                                  </p:childTnLst>
                                </p:cTn>
                              </p:par>
                              <p:par>
                                <p:cTn id="15" presetID="21" presetClass="emph" presetSubtype="0" fill="hold" grpId="0" nodeType="withEffect">
                                  <p:stCondLst>
                                    <p:cond delay="0"/>
                                  </p:stCondLst>
                                  <p:childTnLst>
                                    <p:animClr clrSpc="hsl" dir="cw">
                                      <p:cBhvr override="childStyle">
                                        <p:cTn id="16" dur="500" fill="hold"/>
                                        <p:tgtEl>
                                          <p:spTgt spid="4">
                                            <p:graphicEl>
                                              <a:dgm id="{54F813FB-DD7D-4DE4-941C-CF351499AF24}"/>
                                            </p:graphicEl>
                                          </p:spTgt>
                                        </p:tgtEl>
                                        <p:attrNameLst>
                                          <p:attrName>style.color</p:attrName>
                                        </p:attrNameLst>
                                      </p:cBhvr>
                                      <p:by>
                                        <p:hsl h="7200000" s="0" l="0"/>
                                      </p:by>
                                    </p:animClr>
                                    <p:animClr clrSpc="hsl" dir="cw">
                                      <p:cBhvr>
                                        <p:cTn id="17" dur="500" fill="hold"/>
                                        <p:tgtEl>
                                          <p:spTgt spid="4">
                                            <p:graphicEl>
                                              <a:dgm id="{54F813FB-DD7D-4DE4-941C-CF351499AF24}"/>
                                            </p:graphicEl>
                                          </p:spTgt>
                                        </p:tgtEl>
                                        <p:attrNameLst>
                                          <p:attrName>fillcolor</p:attrName>
                                        </p:attrNameLst>
                                      </p:cBhvr>
                                      <p:by>
                                        <p:hsl h="7200000" s="0" l="0"/>
                                      </p:by>
                                    </p:animClr>
                                    <p:animClr clrSpc="hsl" dir="cw">
                                      <p:cBhvr>
                                        <p:cTn id="18" dur="500" fill="hold"/>
                                        <p:tgtEl>
                                          <p:spTgt spid="4">
                                            <p:graphicEl>
                                              <a:dgm id="{54F813FB-DD7D-4DE4-941C-CF351499AF24}"/>
                                            </p:graphicEl>
                                          </p:spTgt>
                                        </p:tgtEl>
                                        <p:attrNameLst>
                                          <p:attrName>stroke.color</p:attrName>
                                        </p:attrNameLst>
                                      </p:cBhvr>
                                      <p:by>
                                        <p:hsl h="7200000" s="0" l="0"/>
                                      </p:by>
                                    </p:animClr>
                                    <p:set>
                                      <p:cBhvr>
                                        <p:cTn id="19" dur="500" fill="hold"/>
                                        <p:tgtEl>
                                          <p:spTgt spid="4">
                                            <p:graphicEl>
                                              <a:dgm id="{54F813FB-DD7D-4DE4-941C-CF351499AF24}"/>
                                            </p:graphicEl>
                                          </p:spTgt>
                                        </p:tgtEl>
                                        <p:attrNameLst>
                                          <p:attrName>fill.type</p:attrName>
                                        </p:attrNameLst>
                                      </p:cBhvr>
                                      <p:to>
                                        <p:strVal val="solid"/>
                                      </p:to>
                                    </p:set>
                                  </p:childTnLst>
                                </p:cTn>
                              </p:par>
                              <p:par>
                                <p:cTn id="20" presetID="21" presetClass="emph" presetSubtype="0" fill="hold" grpId="0" nodeType="withEffect">
                                  <p:stCondLst>
                                    <p:cond delay="0"/>
                                  </p:stCondLst>
                                  <p:childTnLst>
                                    <p:animClr clrSpc="hsl" dir="cw">
                                      <p:cBhvr override="childStyle">
                                        <p:cTn id="21" dur="500" fill="hold"/>
                                        <p:tgtEl>
                                          <p:spTgt spid="4">
                                            <p:graphicEl>
                                              <a:dgm id="{C385C3BD-70A9-4885-ABB1-948722206363}"/>
                                            </p:graphicEl>
                                          </p:spTgt>
                                        </p:tgtEl>
                                        <p:attrNameLst>
                                          <p:attrName>style.color</p:attrName>
                                        </p:attrNameLst>
                                      </p:cBhvr>
                                      <p:by>
                                        <p:hsl h="7200000" s="0" l="0"/>
                                      </p:by>
                                    </p:animClr>
                                    <p:animClr clrSpc="hsl" dir="cw">
                                      <p:cBhvr>
                                        <p:cTn id="22" dur="500" fill="hold"/>
                                        <p:tgtEl>
                                          <p:spTgt spid="4">
                                            <p:graphicEl>
                                              <a:dgm id="{C385C3BD-70A9-4885-ABB1-948722206363}"/>
                                            </p:graphicEl>
                                          </p:spTgt>
                                        </p:tgtEl>
                                        <p:attrNameLst>
                                          <p:attrName>fillcolor</p:attrName>
                                        </p:attrNameLst>
                                      </p:cBhvr>
                                      <p:by>
                                        <p:hsl h="7200000" s="0" l="0"/>
                                      </p:by>
                                    </p:animClr>
                                    <p:animClr clrSpc="hsl" dir="cw">
                                      <p:cBhvr>
                                        <p:cTn id="23" dur="500" fill="hold"/>
                                        <p:tgtEl>
                                          <p:spTgt spid="4">
                                            <p:graphicEl>
                                              <a:dgm id="{C385C3BD-70A9-4885-ABB1-948722206363}"/>
                                            </p:graphicEl>
                                          </p:spTgt>
                                        </p:tgtEl>
                                        <p:attrNameLst>
                                          <p:attrName>stroke.color</p:attrName>
                                        </p:attrNameLst>
                                      </p:cBhvr>
                                      <p:by>
                                        <p:hsl h="7200000" s="0" l="0"/>
                                      </p:by>
                                    </p:animClr>
                                    <p:set>
                                      <p:cBhvr>
                                        <p:cTn id="24" dur="500" fill="hold"/>
                                        <p:tgtEl>
                                          <p:spTgt spid="4">
                                            <p:graphicEl>
                                              <a:dgm id="{C385C3BD-70A9-4885-ABB1-948722206363}"/>
                                            </p:graphic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0242" name="Picture 2" descr="http://www.mindmatrix.net/images/resources/marketing_sales_effectiveness.jpg"/>
          <p:cNvPicPr>
            <a:picLocks noChangeAspect="1" noChangeArrowheads="1"/>
          </p:cNvPicPr>
          <p:nvPr/>
        </p:nvPicPr>
        <p:blipFill>
          <a:blip r:embed="rId10">
            <a:extLst>
              <a:ext uri="{28A0092B-C50C-407E-A947-70E740481C1C}">
                <a14:useLocalDpi xmlns:a14="http://schemas.microsoft.com/office/drawing/2010/main" xmlns="" val="0"/>
              </a:ext>
            </a:extLst>
          </a:blip>
          <a:srcRect/>
          <a:stretch>
            <a:fillRect/>
          </a:stretch>
        </p:blipFill>
        <p:spPr bwMode="auto">
          <a:xfrm>
            <a:off x="7287903" y="4830498"/>
            <a:ext cx="4596215" cy="1909198"/>
          </a:xfrm>
          <a:prstGeom prst="rect">
            <a:avLst/>
          </a:prstGeom>
          <a:ln>
            <a:noFill/>
          </a:ln>
          <a:effectLst>
            <a:softEdge rad="112500"/>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12867573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fade">
                                      <p:cBhvr>
                                        <p:cTn id="7" dur="1000"/>
                                        <p:tgtEl>
                                          <p:spTgt spid="10242"/>
                                        </p:tgtEl>
                                      </p:cBhvr>
                                    </p:animEffect>
                                    <p:anim calcmode="lin" valueType="num">
                                      <p:cBhvr>
                                        <p:cTn id="8" dur="1000" fill="hold"/>
                                        <p:tgtEl>
                                          <p:spTgt spid="10242"/>
                                        </p:tgtEl>
                                        <p:attrNameLst>
                                          <p:attrName>ppt_x</p:attrName>
                                        </p:attrNameLst>
                                      </p:cBhvr>
                                      <p:tavLst>
                                        <p:tav tm="0">
                                          <p:val>
                                            <p:strVal val="#ppt_x"/>
                                          </p:val>
                                        </p:tav>
                                        <p:tav tm="100000">
                                          <p:val>
                                            <p:strVal val="#ppt_x"/>
                                          </p:val>
                                        </p:tav>
                                      </p:tavLst>
                                    </p:anim>
                                    <p:anim calcmode="lin" valueType="num">
                                      <p:cBhvr>
                                        <p:cTn id="9" dur="1000" fill="hold"/>
                                        <p:tgtEl>
                                          <p:spTgt spid="102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nvPr>
        </p:nvGraphicFramePr>
        <p:xfrm>
          <a:off x="529441" y="2232562"/>
          <a:ext cx="6931655" cy="453043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026" name="Picture 2" descr="http://images.clipartpanda.com/economy-clipart-farmers_market-clip-art.jpg"/>
          <p:cNvPicPr>
            <a:picLocks noChangeAspect="1" noChangeArrowheads="1"/>
          </p:cNvPicPr>
          <p:nvPr/>
        </p:nvPicPr>
        <p:blipFill>
          <a:blip r:embed="rId10">
            <a:extLst>
              <a:ext uri="{28A0092B-C50C-407E-A947-70E740481C1C}">
                <a14:useLocalDpi xmlns:a14="http://schemas.microsoft.com/office/drawing/2010/main" xmlns="" val="0"/>
              </a:ext>
            </a:extLst>
          </a:blip>
          <a:srcRect/>
          <a:stretch>
            <a:fillRect/>
          </a:stretch>
        </p:blipFill>
        <p:spPr bwMode="auto">
          <a:xfrm>
            <a:off x="8001636" y="1805049"/>
            <a:ext cx="3030684" cy="19846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028" name="Picture 4" descr="http://comps.canstockphoto.com/can-stock-photo_csp10222226.jpg"/>
          <p:cNvPicPr>
            <a:picLocks noChangeAspect="1" noChangeArrowheads="1"/>
          </p:cNvPicPr>
          <p:nvPr/>
        </p:nvPicPr>
        <p:blipFill>
          <a:blip r:embed="rId11">
            <a:extLst>
              <a:ext uri="{28A0092B-C50C-407E-A947-70E740481C1C}">
                <a14:useLocalDpi xmlns:a14="http://schemas.microsoft.com/office/drawing/2010/main" xmlns="" val="0"/>
              </a:ext>
            </a:extLst>
          </a:blip>
          <a:srcRect/>
          <a:stretch>
            <a:fillRect/>
          </a:stretch>
        </p:blipFill>
        <p:spPr bwMode="auto">
          <a:xfrm>
            <a:off x="7771903" y="3994145"/>
            <a:ext cx="3490150" cy="276885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spTree>
    <p:extLst>
      <p:ext uri="{BB962C8B-B14F-4D97-AF65-F5344CB8AC3E}">
        <p14:creationId xmlns:p14="http://schemas.microsoft.com/office/powerpoint/2010/main" xmlns="" val="17300092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wipe(down)">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fade">
                                      <p:cBhvr>
                                        <p:cTn id="17" dur="1000"/>
                                        <p:tgtEl>
                                          <p:spTgt spid="1028"/>
                                        </p:tgtEl>
                                      </p:cBhvr>
                                    </p:animEffect>
                                    <p:anim calcmode="lin" valueType="num">
                                      <p:cBhvr>
                                        <p:cTn id="18" dur="1000" fill="hold"/>
                                        <p:tgtEl>
                                          <p:spTgt spid="1028"/>
                                        </p:tgtEl>
                                        <p:attrNameLst>
                                          <p:attrName>ppt_x</p:attrName>
                                        </p:attrNameLst>
                                      </p:cBhvr>
                                      <p:tavLst>
                                        <p:tav tm="0">
                                          <p:val>
                                            <p:strVal val="#ppt_x"/>
                                          </p:val>
                                        </p:tav>
                                        <p:tav tm="100000">
                                          <p:val>
                                            <p:strVal val="#ppt_x"/>
                                          </p:val>
                                        </p:tav>
                                      </p:tavLst>
                                    </p:anim>
                                    <p:anim calcmode="lin" valueType="num">
                                      <p:cBhvr>
                                        <p:cTn id="19"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xmlns="" val="560720820"/>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xmlns="" val="2571644272"/>
              </p:ext>
            </p:extLst>
          </p:nvPr>
        </p:nvGraphicFramePr>
        <p:xfrm>
          <a:off x="851848" y="1937982"/>
          <a:ext cx="6326875" cy="443004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026" name="Picture 2" descr="https://encrypted-tbn0.gstatic.com/images?q=tbn:ANd9GcRAFMAoF-CEpFNLA6ICqYU1WU3bv9wF3JzU6tXW_3xF8Zd8b6YD"/>
          <p:cNvPicPr>
            <a:picLocks noChangeAspect="1" noChangeArrowheads="1"/>
          </p:cNvPicPr>
          <p:nvPr/>
        </p:nvPicPr>
        <p:blipFill>
          <a:blip r:embed="rId10">
            <a:extLst>
              <a:ext uri="{28A0092B-C50C-407E-A947-70E740481C1C}">
                <a14:useLocalDpi xmlns:a14="http://schemas.microsoft.com/office/drawing/2010/main" xmlns="" val="0"/>
              </a:ext>
            </a:extLst>
          </a:blip>
          <a:srcRect/>
          <a:stretch>
            <a:fillRect/>
          </a:stretch>
        </p:blipFill>
        <p:spPr bwMode="auto">
          <a:xfrm>
            <a:off x="7806519" y="4408228"/>
            <a:ext cx="4119503" cy="2259486"/>
          </a:xfrm>
          <a:prstGeom prst="rect">
            <a:avLst/>
          </a:prstGeom>
          <a:ln w="190500" cap="sq">
            <a:solidFill>
              <a:schemeClr val="accent6"/>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xmlns="">
                <a:solidFill>
                  <a:srgbClr val="FFFFFF"/>
                </a:solidFill>
              </a14:hiddenFill>
            </a:ext>
          </a:extLst>
        </p:spPr>
      </p:pic>
      <p:sp>
        <p:nvSpPr>
          <p:cNvPr id="6" name="AutoShape 4" descr="data:image/jpeg;base64,/9j/4AAQSkZJRgABAQAAAQABAAD/2wCEAAkGBxQTEhUUExQVFRUUFxYZGBcYFhoaGBgVHBgXFxgYGBgcHiggGR4nGxYaITEhJyk3Li4uFyAzODMsNygtLisBCgoKDg0OGxAQGywmICYsLCwsLCwsLCwsLCwsLCwsLCwsLCwsLCwsLCwsLCwsLCwsLCwsLCwsLCwsLCwsLCwsLP/AABEIAPIAzAMBEQACEQEDEQH/xAAbAAEAAQUBAAAAAAAAAAAAAAAABwIDBAUGAf/EAEgQAAIABAQDBQQFCQUHBQAAAAECAAMEEQUSITEGE1EHIkFhkRQycYFSVKGi0RdCZISTscPS0xUjM0RiFjVyksHh8SRzgrLw/8QAGwEBAAMBAQEBAAAAAAAAAAAAAAIDBAEFBgf/xAA3EQACAQMDAQQIBgICAwEAAAAAAQIDBBESITFRBRNBoRQiMlJhcYHBQpGx0eHwBvEjMxVDciT/2gAMAwEAAhEDEQA/AJGjcfOiAEAIAQAgBACAEAIAQAgBACAEAIAQAgBACAEAIAQAgBACAEAIAQAgBACAEAIAQAgBACAEAIAQAgBACAEAIAQAgBACAEAIA1+PYxLpJJnTiQilQSBc94hRp84i2kssnTpuctKM9WBAIIIOoI2I8CI6QPY6DkKTtCpplYKMLMD55ksswAUOhItvsbGxitVFnBodrNQ1lqr7QpaYiKHkOTnVDMBGjMAdEtqtiLm/XTSHeetg6rVun3mTtIsMwgBACAEAIAQAgBACAEAa+bjlMrTFafKDShmmAuLovVukR1Imqc3h45LtHicmaLyp0t9j3XU77XAOkdTTOOEo8oy46RMeZXSlcS2mIHOoQuoYg7WUm5jmUd0trODIjpwQBzXaLjEyloJs2Ucsy6Kp6FmAuL7m0Qm8IvtoKdRJljsxx+bWUQedrMR2Qta2ewBDehsfMGOU5ZW526pqnPCOsiwziAIz7da0rTSJQYDmTCxHiVRf3XYfZ5xTWexusI5k2bCfxQaHBqWfYTHZJSKDcAmxJ89FU+kd1aYJkFR7ytKJ0XCXEkuvkc6WCtjldCQSrb2uNxrcGJxlqWSmtSdKWGRHxHhqSsbRA1g9Qs0vqpUuyta7aEBgTp9K3woksTPRpzboZ+GDL47ySsflOUZhmkOwUEsWv4Aak6DTyjs9pkaGXbtfMmHE8Tk06558xJalgoZjYFjsPs+yL20uTzYwlJ4ijKBvqNQY6RNLinFdHTtkmz0Vs4Qre5ViLjMB7ot4nrEXJIsjRnJZSMXC+OqKonciXOu9wFuCA5IJ7pO9rRxTi3glK3qRjqaL+PcXUtHMWXUOUZlzDukgi5G48xBzS5OU6E6izExcb49oqZEZpomcyxVZRDtbTU2Pd38YOokShbVJvGDcYdjUifI9olzAZViSx0sBvmvsRHU01krlTlGWlrc1FVx/h6FwahSUAPdu2a4uApHvHyjneRLFbVX4Gx4d4ip61C9O+bLlzLsyE3IDD5H0jsZKXBCpSlTeJG1iRWIAiHtD7OTeprUnDLZpjIy96+lwGGlvj08YonT5Z6NvdcQaOEwzh2qen9rpwzKj5W5RPMUjvEkDW1spuOvlFSi8ZRrlVgpaJEr9lPGb1ivIn2MySilXubzF2bNf84G229/LW+nPOzPPu6Cp+tHhmr414HauxFzKqJQbIhdGYl00sO6PA6esRnDVLYsoXHd090SjSysiIhObKqrfrYAX+douRgby8lFdXypKl5sxJajcswEG0hGLk8JEW9r/ABNS1FKkqROWY4mqxCajLlfc/MRTVkmsI32dKcZ5kje9i0hVw+4YEvNdmAPumyqAehygH5xKl7JVetup9DvYtMggCG+3mdedTJY3WXMa99CGYAC3lkOv+ryjPW5R6VgvVbOexnGmrKagoZCszSlGYAXvMPdG30Vvf/iiLeUki6FNU5SqSN92KT+TWVNO7BSy2y/SmS2I0+AZolS2bRVerVBSRrBXmfjyzJZvapC5lUaoDlvt9EWudY5nMyenTb4fQy+1KoMnGJc4i4RZLi/jlN7fZCptPJG1Wqi4/M5fibFajEHmVbpZEKJYXyywc2Rb9d9fOISbluaKUI0koIlbAMdmf2AZyNaZJkuoa2xQ5Qdb30i+MvUyefUpr0jS+GyK8CxGl5z1Fesye5a4lqFAZjqzTCbC3kPG94pTWcs31ITxpp7G0kvWYnOkmlpxIlyGyo0lciygbE5pniQBe3ntrHd5PYg+7oxep5z18Tuu1/hdJsj2vOwenTLY6hxmFr6906nUb3iyrHKyZLOs1LRjk5Ls34ClV0ibNmuRYtLUDdXyqwc6ja+x3v4eMIQUlk0XNy6ckkW+MsHm4TTS6dJ5YVZmmdYWVlTIEAU3to5uRvp0EJJwWDtGca8nJrjgwMKx+io5QMqn9oqrKTNnActG1N5a76ZvH6McUkic6dSo93hfA7Hsnwus9pnVU9XlS5q5stsizHY3BEvoATY+cTpp5yzNdzhpUI7slaLzzxAHPdoX+7av/wBo/vEQn7LLrf8A7Y/M5vsNb/0Mywtae1zfc5EO1tNLCIUeC++/7F8jT4jg/K4hkimJXmWmTFS65V1LA20ym1+mscaxPYsjPVbPUa7LzOJDckWneDFfdQaXA10G3jtEf/YT4tfoTFjGILTyJs9hdZSMxHWw28rnSNDeFk82EdUlHqQ7wVwocYM+rrJ0z38oyEXzWzEd4HKoDKAB1PTXPCOvdnpV63cYhBGx447NqSnpubKncope/Na4mG2irtZtPARKdNJEKF3OUsNZ+Rd7BKru1conYynA8dQ6sfsX1hRfJy/W8WSxF554gCL+3PCmeVJnopIlFlcg7K2UqbdLg6+Yimstsm+xmk3Fmu7CcMBeoqCdUCy1AP0rliw+QA+fSI0V4k7+eyibHtPwR6ebJxCilWmS2czSi31NrOwHxYE+YiVSOPWRC1qKSdOb+RZ7EuHmVXq3As4ySwVN7AglwdrHb5RylHxO31VPEEajtWwWoqMSPIkzJlpckEqpIBNwLnYf9I5UTctiy0qRjS9Z9SQqrgyW+GCiAVCFU3XbnAAlj1BbfyizR6uDGq7VXX/cHD9leD1cqpn08+TMSneWwnK62Un3VytsTqdVP7orppp4ZquqkHFSi9/A5niXgqpoZzFZRnSVuVmZC65DcDOBsREJQcWX0riFSPOGbrA+1ObTSklmjlZALDJml3I3OxH2RJVWvAqnZxm86jrKniBq/BKuc8oSzlcBQxOgy66jz28osctUGzOqSpV4xTKOw2SRRTSQQHnkqfAgIq6fMGOUeDt8/wDkXyN/2gcKjEKbIthNlnNKY7XNsyk+AIH2DpE5x1Ipt63dSz4EH0y1GHTVadSLcNmAnyiQbb5W/CM28eUeq9NVbS/I7Ydsc8d16NM4Nj32HyykEj1izvn0MvoMfCRMIjQeaIA0HH3+7qru5v7ptAL9OnrEJ+yy23/7IkO8I4xiUineRR07kTHzmYJTMRdQBlPujRb38Yoi5JYR6daFKUtU2SrwFwq1IrzqhuZVT9ZjE3sN8gPj5/8AaLoRxu+Tz7ispvEeER9xrhtVRYqa2XJ5isxmJYMy6IA2fLqtr3+EVTTjLJsoThUpaGze8DtW4k8ybWi9JMkvLA90HMwvkA/4dz4AWicNUueCqv3dJJQ5yczguC41QMwp5TATGy2ujIxF7NqdNPHSIJTjwXzqW9Veszo8K4AqquaJ2LTS6re0oNrr5rog+GpsIkqbbzIoncwgtNJfUwca4Sq8Mqfa8PvMRi392qFiinXKyj3lvexG1hHHBxeUThWhWjoqEpYBUTZlNKeemSa6KXXUWY+R2+HhF0c43PPqJKTUeDPiRE8YX0OogCxR0EqVm5UtUzsWbKAMzHcnqY4kkdcnLlmRHTggBACAEAIApMsdB4+A3O8cGSmokK6FHUMjCxUjQjoRAJtPKPZElUUKihVUWAAsAPICAbb3ZXHQGFxY6g+HhAHmQXvYX621vHAex0CAEAB0gBAHt4A8gBACAEAIAQBqce4lpqMA1E0ISLhd2I6hRrEXJLksp0p1PZRtJbhgCDcEAg9QdQY6VlNTPWWjO5sqKWY9ABcwCWXhHEYP2kJV1Ip6and7nV2YKBLHvORYnbYfDaK1Uy8I1ztXCOqTO7i0yCAEAIAQAgBACAEAIAQAgBACAEAIAQAgBACAEAIA4TtA7PEriZ0pslQBY31RwAbA/RPhf7IqnT1bmu3unT9V8HCYHxjX4W3IqpbtLX8yYDmHdIUI5Pu3t1FhpFanKOzNc6FOstUWX+0LtFWsppcqnzy8xJnA6bAZUuPeFyT8hCdTK2I29q6cm5fQ7HspwNKWhFRNAV5uZy7d0rKsLAnpZc2vWLKccLJmu6jnU0oyn7T6ATeWJhKjeZlOXwAC+J31PQGO97HJH0SpjODosHx+mqs3s85JmW2YA6i97XB18DElJPgpnTnD2kXMZxeTSyzNnuEQEC+puTsABuY62lychCU3iJkyalHJCurFbZgCCVuLjMNxcG+sMnGmuTGfGZAnCnM1BONrSye8b3IsPHQGOZWcHe7lp1Y2NdxPxfT0LSxPzjmBipVbjukAj494RyU1HkspUJVM6TX4t2kUMmUswTOaXsRLl2Lgf6gT3fnHHUikSha1JPGMG64b4gk1srmyGuL2ZToyt0YRKMlJbFdSlKm8SNrEisQAgBACAEAIAQAgBACAEAIAQAgDW8R18mRTvMqBmlKO8Mua99ALeZiMmktydOMpSSjyQhwLw4MTrpkxlySEczHUbd5mZJQ8jYi9tlMZ4R1M9WvV7mml4/3c6rt0xBkSmp1sst87MoG+XKEHkBc6ROs+EZ7GKbcnybvAuzCjSmVJ6GZMYAu5JBB3yrb3QIkqaxuVVLublmPBwnaBw0mFTZE2knzAzFjlLAuhFrG4A7p1FiNcp31iucdL2NdvVdZNTRm9pOMzZ+GYc00DNOLzGIsO8oCrYDa4mH0jtRtxRC2go1Z48Douw6XelnTCO884KWNyWVEGW9/AZyBaJUeCm+frpfA4LiitLY20yUA7JUS8qi5DMhUW0ud18BFcn65rpRxQw+hJ/atw3KqKV57ZhMpkdkKncfRYdL2PWLqkU1kw2lVxnp8GR/2WcGSa5Z0yeSQncCjTVlPf+WlvgbxVTgpcmy6ryp4USTeB+CpeHc0rMaY007kWsgvlWw0J1Nz+6LoQ0mCvcOrjKOpiZQIAQAgBACAEAIAQAgBACAEAIAQBE/alis2rdaCllu/f1IXuzHUaqHNgMh38LncZbGio29kehawUF3kmd7wdw+tDSpJW2b3pjD86YQMx+y3wAi2MdKwZK1V1J6jSdoHAX9ovLmLOEpkUrYqWBubjx08fCIzhqLbe57pNNHI0GMY9TIJfs+dZYCjMgcgBCwGZW+iP3DcxWnNGiVO2m85MTC+Ca+vqxPrkZEZgzl9CV35aqDdRbTyjihKTyyUrinThpgSJx/wp7ZRCTKsrSSGlDwJVSuQnwBB36gRbOOVgx29bu56n4ka4T/bKS1oJcqbJTMwz8siwJJe006Ea30PhpFS1+ybp+jt943n+9DmOVUYbVEtLAmyTpmTMut8rrfQg2uDEN4svzGrDnZk0Uj1szC6pq5V5rS5hVQMtpfLBAYDUEHNp5RoWdLyeY+7VVaODQdg1OwlVTlLK7ygr/SKiZcW8sw1/1eUQo8Mtv2sxRKcXmAQAgBACAEAIAQAgBACAEAIAQAgBACAEAIAQAgBACAKJklW95VO24B2236RwZaKnUEEEXBBBB2IO4MAeSpQUBVAVRsALAfACAbyVR0CAEAIAQAgBACAEAIAQAgBACAEAIAx6+ulyUMya4RFBJJPgNfnHG8HYxcnhGg/KDh31pNwNm8flEe8j1LvRqvQ6ZTfUag+I2iZQewAgBACAEARpVdqTLXGnFMGlrO5JbMc2bPkuBa3g3d8bbxT3u+MG5WadPVnfGSSzFxhEAIAQAgBACAEAIAQAgBACAEAIAQBxXaZxm2Hy0WUFadOzWzahEGha3ibmw+B6WiupPSarah3ry+Eclw5wPUYjLSfWz5qy2zNlzsXmXJIcBrpLHeIFht4axXGDluzRUuI0m4wW50mKdlFHMlIkrNJZDczL52ceIa5t8/CJukiiN7UTy9zs5EtKeQq3yy5MsDMfBVG5+QizhGZtzl8xh+JyZyq8qYrq4JWx3ANiQDrYH98E0xKEovDR5iOLSJGXnzpcrPfLzHC5rWva58Lj1EG0uRGEpeysmZHSJx3E3aPSUjNLu02auhRBoD0LHS46RXKokaaVrOazwjacI8VScQll5VwyEB0b3lJGnxBsbHyMdjJS4K61GVJ4ZDeFVMuVjrzJrIqLVzrliANXdQbnQWJBv5RQtpnpyTdvhdETfh/EFLPbJJnyprWJyowY2FrnTw1GsaFJPg8qVKcVlo1uP8b0dK3Leapm3AyLrlJ2Lke6Nb9Y5KaROnbznulsZWF8W0VQwWVUS2dtkJsx8dAd46ppnJUKkd2jcTZgUFmIAUEknYAC5J+UdKksms/2lpOVzvaZJlAqC4cEBmtYG2oOuxjmpYyWd1POnDyaPAu0ijqZ3JBZHZyqZh3X6EHwv4AxFVE3gtqWlSEdR1lTUJLUvMZURdSzGwA6knYRMzpNvCNVw9xVS1t+RNDML3Q917C3eynW2o1jkZJ8FlSjOn7SMvFsap6YAz5ySswYrmYAtlsTlHjuPUQbS5IQpyn7KOfmdpeHjl/3xOfU2Vu4Lfn6adLRHvIl3olXfY3eK4/Ip6cVMxjyTlsyjNo3umw+MScklkqhSlKWlcmvlceUDSWnCoTKhIKk2mEj6Ms95r+FhHNccZJu2qZxgr4V4ypq/MJLEOupRxZsu1x4EQjNS4FWhOnyWeKeO6WhOSYxeba/LQXPlmOy/OEpqJ2lbzqbrgcG8bSMQzCWGSYguUa18t7XUjcfiIRmpCtbypc8HTxMoIW7XJuXFKdpuspVlG3+kOS41011jPU9pHp2izSeOSaFAtpa3hba3haNB5h7AHMdplSZeG1BH5yhfkzAExCo/VL7ZZqojnsRQvVuWu3KknJdjZAzAEAba3iqlybb7aC+LK+3apBqZCD8yUSdfpN08NFhW5OWC9VslPhWc70NOx7rmSm998tgTcX8LxdHgwVUlUa+JBmFyjTGY9dh71AM0IZjs6kTO8WAOqzCd/8ArqIzLblHqyevChLGxJXZvIo2qaifRMURklq0ghgUcsSW10t3bC22sXQxnKMVy6iioz/MjnAsGTEcRqUzWzmomJmB1JYlSbEWte8VJapM21JulST+R2cnhZsGoquoE0PPaWEUgEKoLbgeJ2+Fonp0JsyusricY42NV2WcByamWaqpBdLlUl6gEg6sxG48LfGOU4J7ssurmUHoiZvGfZjTU9PMqKebMRpQDZXYMGsNlsAwY77n5R2VNJZRGjdzlJRkjJ7N8fqKuirZU5uYJMnKjEd45km3DN+d7o84U5Np5I3NOMKkWvF/sRDRyWmOkpd5jqoF9MxOUX9YpR6Mmkss7PjLh9MKq6NpbMQAjsd7ujjORfTXp8InKOhozUarrQlkw8XxqrxesEtLgOcsuVmsirvdvA6C5PpHHJzZKFOFCGX+ZuOyaj5OLTJTHvSlnJoNCVYKT8NLxKmsSK7uWqimvHBpuLcUNRiM0VkxzKkzZqKEAzCWrkBUvoCbDU6RGTzLcsow001oW7RkV2P+0IaTDaIIjqM+WXzJ8zL4ki9viOsdcs7RRyNPS9dSX7El4Rwc83CkpKx3Dk5ic2YyyGuqjWxAHhtFyhmOGYZ11GtrgRPwhwutVXtSs5CoZhJtqwRrEW8L/ZFEY5lg9CtWcKepEq8PdmsqkrfaUmtkW5SX9Em4IZvzlAOnj1i6NNJ5MFS7c6elojzFZEyTXVs6romqpazCSzMyqqs/92Qy3BBWwt0+Bip7Nto2QalTjGEsHYcCJQTa5Z1GDIdJLLNp2DXJJADKb208flFkNLeUZq/eRp6Z778kmxcYTlePuDVxCWoDKk1D3ZhBPdPvKQPDx+UVzhqNFvXdJ/AjBMUxrDUEkrNCC5XNLExQBvlexAA3tfTSKszjsbtFvVef4Lq8a4zUys0kMVU5S8mT3ixsADa+uvgIa5tbHPR6EHv5s6rhDhutqKer/tCZOVqhRLRZmuW1yZmQ7a2AtbS/UROMW09RRWq04yj3a4OLwsYphLzpcunN5uQGZyy66FgpRx3dS3j5bRWtUDTLua6Tb4NLxZhtZJnh6xXaZMAfM4uGtYsvTu7EDa/nEZJp7ltKcJRxAkrhri3EGpJ1TNkoJKSSJGSWQDMBVV0uWK2O+3d3EXRlLGTDVo0lNRT3zucuvaXimXKZaMSdCZBzAix7oGmnmDvEO8kaPRKPOfM7Dsqwip5tRXVS8t54CquTITrdmKWGUd1bdbkxOmnyzNdThhU4+Bx83DKzCsRedJp3my1LEMJbFDKe5ylgO6QP3RDDjLKNKnTrU1FvB1MnEqjG5E2namamSwPPLMVzgghcpUZr67HTSJ5c1jBncI28lLOfgaWnk4tg7GTIQVEk3b/DZ1vlu1gCGWwGutvnEfWhsi1ujX3lszBx9sXxUqr0zKqW7qKyS7kZszF2IJt56bWuY49cvAnT7ijumSzwbw6lFTJJABYgGa2pDPbXfw8vxi6MdKwedWqupLJGHZ1wc5xF5k2XMlS6Z2ZLocrMGKhQzb2GvXSKoQ9Y33Ndd2knnJ1HbThrTqan5ctpkwT7DKpYhWRr7DQEqvpE6qyjPZTUZPL2wZnZrwYtHLE6YjLUzFAcMysEsT7thoTpfU7R2nDG5G5ruo8Lg1MnC5lNxAZuRuTUKSHEtioLAAgsNFOYbnrEcYmWOanb48UYHapwFNmTjVUqGZzP8WWoJbNoAyqNwRv8POOVIPOUTtblJaJnNcNcW1VAXVaOVfTPeQyTAF0IzLa2/iDEIzcfAvqUYVfxeZIvA/Hk6uqTKemEpAhbNmYm4IsNQBreLYTcnwYq9tGnHKeTlOAKc/27UkKbI9Tc/Ru5AJMQh7bNFw//AM6+hMNZUCXLdyLhFLWAJvYX8AT9kXs81LLwQgO0zE+8Gly3DaWaQbLe9gACL/A32+MZ+8ker6JR8H5nRdnFBV1Na2IVaFMqZFJl8vmE+IWwuAPzvHTobSgm3qZRcyhCHdwJTi8wCAPGUEWOoO4OxgC3TU6S1Cy1VFGwUAD0EcOtt7sux04e3gC3Nkq3vKrb7gHfffrHAm1weyZYUBVAVVFgALADoBAN55Pcovewv1trAHsdAgBACAEAIAQAgBACAEAeMoO4B8Pl0+yOAKoGwtAFmno5cssURVLnMxAALN1J8YYOuTfJfjpw8Kg6kC/wjgPY6BACAPQIrq1qdKOqpJJfF4JRhKbxFZLopmjyJdv2a4bf0Ni7Nrvp+ZTNlZY19n9oU7yMnBYw+H5MpubaVBpS8S3HoGc9AiMpKK1SeEdSbeEXfZ26R5H/AJ2z1NZe3jjn5G3/AMdXwnj+CzHsJprKMLWOS/KpiRe8eBedvQoVXTjDOOfDc9Gh2dKpBSbxkpnSMvmI09m9rQvMxa0y6dfkV3VlKhut0VSqckXim/7bhbVe7Uctc+H+ydv2fKrDU3joeTpBXzET7O7Zhdy0SWmXhvs/5I3VjKitSeUJUgsLw7Q7ZhaVO7UW34+H+xbWMq0dWcI9nU5Gu8Q7P7bhcz7ucdL8N8p/puSubCVKOqLyvEsR7p54gBACAEAIAQAgBACAEAIAuyZJb4R5XaXalOzjjmT4X3ZrtbSVd54XUyncJHydva3XaM3LOcct8LPT9kezVrUbWKWPoiwas9BHvw/xu3S9acm/hhfZ/qedLtSrnZLzLc6aWtpG3s7s+nZOemec45xtjP7me6uZV9OVjGf75FuPTjKMlqi8oytNPDMykl6X/wD1o+P/AMhvHKqqEXsuV8f9Ht9mUEod41u+PkUCoObyOn/eNEuxIehKTyppOT+Pjh/IqXaEu/a/C3j+T2rlfnRD/H79qXo0uOV90S7St1jvV9SiQWOg26xt7WpWNOff1lmWNo55x4v+4M9nO4ku7p7Lr0MibYLrrHz/AGfCpcXkZQSW+dtkkuf2PTuZRpUGpPO2NzGkM2w/8R9J2tRsYtVrjnGEk8av9deOp5VnO4a7ulx16GU/dU3N4+Xt4zurqPdRUd/DhY/v1PXqONGi9bzt4+JiSGbZY+r7WoWbSrXPhlJJ4z8Ov6YPGs6ldZhS8fL4mX7o1N4+RxK7rpUYKOeEvD4t/c9vajSbm89cmvj9GPlxHQIAQAgBACAEAIAQAgBAGbRkW84+H/yCnUVzqktmtvpye/2ZKLpYXK5MaeDmN4+l7JqUpWsY03nC365+J5V7GarNyXPBepnW1ja8eP2zbXjrd7Ty442x4ddlubrGrQUNEsJ/HxMgW8LR83PvYvEspvrnc9WPdtbYMafPB2Hzj6jsvsm5ozjOpLCX4c5/g8e7vaVSLjFZfUvyx3PlHg3tSMr2cpLbVv8AJPDPSoRat0lzg18fop8uZ8892Pz3shN3kNP7f35H01613EslNM3c+F41ds0pyv8ATLiWMfLj9SqxnFW2V4ZyYjtc3MfYWttC2pqnDhdTw6tWVWWuXJl0Z7sfI/5FGauk3w0sfc9rsyUe5aXOdzEmPc3MfV2dnC1p93BvHxPGr15VpapGTRHQ9Y+Z/wAkjNVoSfs42+fj9j1uynHRJeOTHmvc3j6Ls6zha0VGOd8N56nmXNeVaeWURvM4gBACAEAIAQAgBACAEAIAqRyNozXNpRuY6aqyiylWnSeYPBlLPVvej5W47IurSeu2ba+HP16nsUr2jWjpqpL9By0P/mK32h2pR2ln6x/gkraznusfn/J5dADbx08Yn3XaV1XhCsns1LOEsLPPlx18Dmu1pU5Sp+O3juYkfaHgmZTThax+UfF9s9m1IVnVpxbTy3hcdf3PesLuLgoTaTWy+J6aYXv4dIhHt2u6DpNZeMavH+ST7Op95rT26Fqpn30G0el2J2U6X/PVWH4Lp8X8TJf3in/xw48WeU8sm9v/ADFvbN3b05QhUjl5zlbOKzyn1+HwIWNGrJSlF4XHzLEe+pKSyuDzmsbMv0yE7G0eF25c0KcFTqx1N8eGPin1PQ7PpVJScoPCXn8CyRHt05xnFSi8p7owSi4tpl2mQk6G1o8jtu5o0qKhVjqcuFxx458MZNthSqTqZg8Y5/YtOLGPTtqkKlGMoPbCx/epkqxcZtS5yeReQEAIAQAgBACAEAIAQAgBACAEAIHBA6IARxpNYYTxuekxXCjTh7MUvoSlOUuWeRaRK0mEbeMYrqwoXMoyqL2f7h/Avo3NSkmovkojYkksIoK0mEbRku7CjdY71ccft8mXUbidHOjxKI1RiorCWxS228sqlzCNozXllSu4KFVcdOS6jXnRlmB4TGiEIwioxWEvAqlJyeWeRM4IAQAgBACAEAIAQAgBACAEAIAQAgBACAEARx2xY/U0nsvs81pXM5+a1tcvJy3uDtmPrFc28rBts6cJ6tS6fcjccf4j9bmei/ywWTZ6NS90qHHuI/W5nov8sWRi2c9Hpe6XV46xH60/ov4RfGmQdGl0Li8cYh9af0X8ItjQXQg6VPoXV42xD60/ov4RarePQi6dPoVjjTEPrL+i/hFitYdCOiHQqHGdf9Zf0X8Il6JDoR0Q6Hv+2df9Zf0X8I76JDoNMOh5/tnX/WX9F/CHokOg0w6Hh40r/rL+i/hEXaw6HdEOhQeNcQ+sv6L+EVu2j0JKnDoW243xD60/ov4RW6EehJUqfQ77skx2oqTU+0TWmZBJy3tpm5t9h45R6Rlqw0souYRilpXX7EiRWZRACAEAIAQAgBACAEAIAQBE3b3/AJL9Z/gRXLlHoWH4vp9yJlEWRibmy+iRphArbL6JGmECpszaaid/cRm+Ck/ui9RS5IbvguzKJ099GX4qR++L4JPgrllcl5KByucI5QfnZTl9dotSjnGdyPrYzgSaVm91S3joCdPlFulLkgsvgvScOmOLrLdh1Ckj1hLRHZtBKT4Qm4bMUXaW4A3JUgRFaG8Jo64yXKMRpcHTOKRbZIqlAmpFl0iiUCxSJJ7Eh3qz4U/8aPOu1jBTcvZfX7EpRkMogBACAEAIAQAgBACAEAIAibt7/wAl+s/wIg+Ub7H8X0+5FKCL4I2syZYjXBFUjJk2vrGuCKmd3jtYJ4l+x1CSpSoo5BflMrAd65Ng9zre8V0Yac94svPPJZN6vZf04K8DqeQJntk9JspkYcgPzWdiDlsRcJY63vFtSm547qOH14x+5CMtOdb26cmTQY61PhqLKdCxnvnlNZryyigZlPhcGLJWqqXLck+Fh8b/ADOd7ppZiZnCrUeaZORxTvypimS7d0llIHLY67+BiN1CvhQa1LK3X3R2hKm8yW3wPMCqF/sxpeZDM5+bJzhKOXLa977RO4pS9L1YeMc6cilL/ixnf54NFi1PMK3BVVA7y+1CZm+Wb7I1UtCeMb//ADj7FNRSxnj65OeZY0SiZky04iiSLEyw4iiSLEyRexX3qv4U/wC+dHlXy9n6/YhX9lfX7EoRgMwgBACAEAIAQAgBACAEAIAibt6/yX6z/AiD5RvsfxfT7kUoY0QZtZlSjGylyUyJLfmGYqrKaWtlAEpJc2mYWGoNgSp3111iEcYy3n80y15MagopIk4gplS50yWyZWlsbBc5uZe9gP3CxjVrlrpvOE8/p4lKisS2yZNBw3TGXKN2m8xQWZSbKTuosLC3+qJu5qJvwwI0YNLxKcNwKSZVS6q9SZMxUQKwW6nP3ja9/dG0aJ3M1KEcqOVl53K40YYbxnBhY3h0uXKlOA0t3zZpTNmIAtZuoBudD0jTbV5SnKL3S8SmtSioprZ9C5w3KV5dQllMwy+4Da5INyFv42hdVHGUJeGdztvFOMl4lzCaEypdQ1QmQGUVUuLEuSLBQdSfhEK9dVJQVN538OhKjTcFJzReqcFlpLkFaabO5qBmcTAACTsABp84zq5nKUk5JYfQs7mKSxHP1NDi+F5Z7JT5pqA6EC/xFxobbXiyFbME57MqlSxLES5T8H1TqWKpLUbtNmIg+03jPUuqaeM5+SyWRoS8Tp+xlbPWC4NuQLjbedtGG+/D9fsZ7jhfX7EnRgMwgBACAEAIAQAgBACAEAIAibt7/wAl+s/wIrlyj0LD8X0+5E6mLYSNzRflvGqEiqSMuXONrXNul9I1RkVNF6VMtsY0xkVNF+XOIFgTY+cXxkQaZkya51UoGIUkEgHQkXAP2n1izMW8sjmSWEXqanmzfcR38wCftibrRjy8HO7lIzf7JZNZ0yXJ8i2Z/wDlS59bRH0lP2U3+nmS7hr2ngy5NBLcXAnzwPziRKl/8zxRKvJbbLzfkWqkn1ZdnYpKl2GZLqLASlMwgDw5s24/5RFLUpfzt5Is1pfxv5mDM4knTGCSEOZtBvMcnyHuj5CIuEIrMn9jneSeyMXizD6uQZftZa8xSygte1jYg+APkIrhWhLOgSjL8R1nYke9WfCn/jRju5ZwZrlYS+v2JSjIZRACAEAIAQAgBACAEAIAQBEvb5/kv1n+BFVR4aPQsPxfT7kSgwjI9DBWrRfCRFo3owNxY82mNwDpUS9PHW5EaIzx/orcUXkwtF/xKqQvkheYfurb7YuVV9CLgupfVqJPzp84+QEtftuYtVSb6LzIOMUVjHET/Bp5Sf6nBmt98kD5CLE2/ak/0/QjnHCLVTj0+Zo01iOgNh6CwicdEeERbk+WYBnRZ3pDQXqrEpkywd2YDYE6D4CIa0uCby+TEadEJVQoEp9mmK0YzJT0s55wXM8xihNhvYlgFHkI824c5e09jVTwuEWu0LivD66lZFmFZ8o3TNLYa3sy5gCNYrpqUHklLDRj9hbXNZ8Kf+NCrLLPPvFhR+v2JXisxCAEAIAQBSjgi4NxANYKoAQAgBACAEARJ2+7UX6z/Aiit4Ho9n/i+n3IjBipSPRKgYtUjmCoGLFMjgrWZFsahFxLizYuVUi4FYnRNViOg9E6Jqqc0HvOh3pzQUmbEXVO6ChpsVuqSUTu8JFTh+GTKpTJUVdkAZW5uWxAKEG1tSdRFEp6mWJYI+zQc2MEsdgp1rP1f+NEE8tmG+/D9fsS1EjzxACAEAIA2dbgYJLSzkY9Nj8RsYyxquO3ge3Vt4VOeTWTaacnvS83mp/6H8YuVWD+BhnYzXs7lk1Ft1cf/An/AOt4nmPVFLtqq/CPal6P+zf+WGV1X5o56PV91j2pej/s3/lhldV+aHo9X3WPal6P+zf+WGV1X5oej1fdY9qXo/7N/wCWGV1X5oej1fdZoOKuG6av5fP5/wDdZ8uRXX38t73Q39wfbEZRjLlr80W0lXpZ0x5NB+S3Dv0r739OI93Dr5ou72593yH5LcO/Svvf04d3Dr5od7c+75Hv5LcO/S/vf04aI9fNDvbn3fIfkuw79L+9/TjumPXzQ72593yH5LsO/S/vf047hdfNDvLn3fIfkvw79L+9/Tju3XzQ7y593yPfyX4d+l/e/px3K6+aOd5c+75D8mGHfpf3v6cMrr5od5c+75D8l+Hfpf3v6cNuvmh3lz7vkefkvw79L+9/Tjm3XzR3vLn3fI2OI8F00+XLlTZtY8uTpLUg2Xw0tK106xzEeq/NDvLn3fI135LsO/S/vf04aY9fNDvbn3fI33C3DdNQczkc/wDvcmbOrt7ua1rILe+Y6lFeK/NFNWNepjVHg3/tS9H/AGb/AMsdyuq/NFXo9X3WPal6P+zf+WGV1X5oej1fdY9qHR/2b/ywyuq/ND0er7rKlZ292W5+NgPx+yOOcF4k42lV+BkphlQde4vla/23iDrR6GhWG27OmjMeiIAoZB0HpAFPLHQekAOWOg9IAcsdB6QA5Y6D0gByx0HpADljoPSAHLHQekAOWOg9IAcsdB6QA5Y6D0gByx0HpADljoPSAHLHQekAOWOg9IAcsdB6QA5Y6D0gByx0HpADljoPSAHLHQekAOWOg9IAcsdB6QBcAgD2AP/Z"/>
          <p:cNvSpPr>
            <a:spLocks noChangeAspect="1" noChangeArrowheads="1"/>
          </p:cNvSpPr>
          <p:nvPr/>
        </p:nvSpPr>
        <p:spPr bwMode="auto">
          <a:xfrm>
            <a:off x="155575" y="-1379538"/>
            <a:ext cx="2428875" cy="2886076"/>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http://www.pureleverage.com/pregyrick/wp-content/uploads/sites/277/2013/11/where-did-your-customer-go.png"/>
          <p:cNvPicPr>
            <a:picLocks noChangeAspect="1" noChangeArrowheads="1"/>
          </p:cNvPicPr>
          <p:nvPr/>
        </p:nvPicPr>
        <p:blipFill>
          <a:blip r:embed="rId11">
            <a:extLst>
              <a:ext uri="{28A0092B-C50C-407E-A947-70E740481C1C}">
                <a14:useLocalDpi xmlns:a14="http://schemas.microsoft.com/office/drawing/2010/main" xmlns="" val="0"/>
              </a:ext>
            </a:extLst>
          </a:blip>
          <a:srcRect/>
          <a:stretch>
            <a:fillRect/>
          </a:stretch>
        </p:blipFill>
        <p:spPr bwMode="auto">
          <a:xfrm>
            <a:off x="8693015" y="1821242"/>
            <a:ext cx="2073794" cy="2464156"/>
          </a:xfrm>
          <a:prstGeom prst="rect">
            <a:avLst/>
          </a:prstGeom>
          <a:solidFill>
            <a:srgbClr val="FFFFFF">
              <a:shade val="85000"/>
            </a:srgbClr>
          </a:solidFill>
          <a:ln w="88900" cap="sq">
            <a:solidFill>
              <a:schemeClr val="accent4"/>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xmlns="" val="1021913936"/>
      </p:ext>
    </p:extLst>
  </p:cSld>
  <p:clrMapOvr>
    <a:masterClrMapping/>
  </p:clrMapOvr>
  <mc:AlternateContent xmlns:mc="http://schemas.openxmlformats.org/markup-compatibility/2006">
    <mc:Choice xmlns:p14="http://schemas.microsoft.com/office/powerpoint/2010/main" xmlns=""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Times New Roman" panose="02020603050405020304" pitchFamily="18" charset="0"/>
                <a:cs typeface="Times New Roman" panose="02020603050405020304" pitchFamily="18" charset="0"/>
              </a:rPr>
              <a:t>Basic concepts</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sz="2000" u="sng" dirty="0" smtClean="0">
                <a:latin typeface="Times New Roman" panose="02020603050405020304" pitchFamily="18" charset="0"/>
                <a:cs typeface="Times New Roman" panose="02020603050405020304" pitchFamily="18" charset="0"/>
              </a:rPr>
              <a:t>MARKET DEMAND</a:t>
            </a:r>
            <a:r>
              <a:rPr lang="en-US" dirty="0" smtClean="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Market demand for a product is the total volume that would be bought by a defined customer group in a defined geographical area in a defined time period in a defined marketing environment under a defined marketing program</a:t>
            </a:r>
          </a:p>
          <a:p>
            <a:r>
              <a:rPr lang="en-US" sz="2000" b="1" u="sng" dirty="0" smtClean="0">
                <a:latin typeface="Times New Roman" panose="02020603050405020304" pitchFamily="18" charset="0"/>
                <a:cs typeface="Times New Roman" panose="02020603050405020304" pitchFamily="18" charset="0"/>
              </a:rPr>
              <a:t>MARKET FORECAST</a:t>
            </a:r>
            <a:r>
              <a:rPr lang="en-US" sz="2400" dirty="0" smtClean="0">
                <a:latin typeface="Times New Roman" panose="02020603050405020304" pitchFamily="18" charset="0"/>
                <a:cs typeface="Times New Roman" panose="02020603050405020304" pitchFamily="18" charset="0"/>
              </a:rPr>
              <a:t>: Only one level of industry marketing expenditure will actually occur. The market demand corresponding to this level is called the market forecast.</a:t>
            </a:r>
          </a:p>
          <a:p>
            <a:r>
              <a:rPr lang="en-US" sz="2000" u="sng" dirty="0" smtClean="0">
                <a:latin typeface="Times New Roman" panose="02020603050405020304" pitchFamily="18" charset="0"/>
                <a:cs typeface="Times New Roman" panose="02020603050405020304" pitchFamily="18" charset="0"/>
              </a:rPr>
              <a:t>MARKET POTENTIAL</a:t>
            </a:r>
            <a:r>
              <a:rPr lang="en-US" sz="2400" dirty="0" smtClean="0">
                <a:latin typeface="Times New Roman" panose="02020603050405020304" pitchFamily="18" charset="0"/>
                <a:cs typeface="Times New Roman" panose="02020603050405020304" pitchFamily="18" charset="0"/>
              </a:rPr>
              <a:t>: The market forecast shows expected market demand, not maximum market demand. Market potential is the limit approached by marketing expenditures approach infinity for a given marketing environment.</a:t>
            </a:r>
          </a:p>
          <a:p>
            <a:pPr marL="0" indent="0">
              <a:buNone/>
            </a:pPr>
            <a:endParaRPr lang="en-US" sz="2400" dirty="0" smtClean="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6113E31D-E2AB-40D1-8B51-AFA5AFEF393A}" type="slidenum">
              <a:rPr lang="en-US" smtClean="0"/>
              <a:pPr/>
              <a:t>19</a:t>
            </a:fld>
            <a:endParaRPr lang="en-US" dirty="0"/>
          </a:p>
        </p:txBody>
      </p:sp>
    </p:spTree>
    <p:extLst>
      <p:ext uri="{BB962C8B-B14F-4D97-AF65-F5344CB8AC3E}">
        <p14:creationId xmlns="" xmlns:p14="http://schemas.microsoft.com/office/powerpoint/2010/main" val="29070592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nvPr>
        </p:nvGraphicFramePr>
        <p:xfrm>
          <a:off x="838200" y="1828799"/>
          <a:ext cx="5972033" cy="434816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026" name="Picture 2" descr="http://1.bp.blogspot.com/-bAgRDPoxB38/U7ozbkVOrvI/AAAAAAAAAeY/S02dq3WBAF8/s1600/marketing-information-systems-software.JPG"/>
          <p:cNvPicPr>
            <a:picLocks noChangeAspect="1" noChangeArrowheads="1"/>
          </p:cNvPicPr>
          <p:nvPr/>
        </p:nvPicPr>
        <p:blipFill>
          <a:blip r:embed="rId10">
            <a:extLst>
              <a:ext uri="{28A0092B-C50C-407E-A947-70E740481C1C}">
                <a14:useLocalDpi xmlns:a14="http://schemas.microsoft.com/office/drawing/2010/main" xmlns="" val="0"/>
              </a:ext>
            </a:extLst>
          </a:blip>
          <a:srcRect/>
          <a:stretch>
            <a:fillRect/>
          </a:stretch>
        </p:blipFill>
        <p:spPr bwMode="auto">
          <a:xfrm>
            <a:off x="6880604" y="2112560"/>
            <a:ext cx="5133975" cy="3743325"/>
          </a:xfrm>
          <a:prstGeom prst="rect">
            <a:avLst/>
          </a:prstGeom>
          <a:ln>
            <a:noFill/>
          </a:ln>
          <a:effectLst>
            <a:softEdge rad="112500"/>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38636118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sz="2000" u="sng" dirty="0" smtClean="0">
                <a:latin typeface="Times New Roman" panose="02020603050405020304" pitchFamily="18" charset="0"/>
                <a:cs typeface="Times New Roman" panose="02020603050405020304" pitchFamily="18" charset="0"/>
              </a:rPr>
              <a:t>COMPANY DEMAND</a:t>
            </a:r>
            <a:r>
              <a:rPr lang="en-US" dirty="0" smtClean="0">
                <a:latin typeface="Times New Roman" panose="02020603050405020304" pitchFamily="18" charset="0"/>
                <a:cs typeface="Times New Roman" panose="02020603050405020304" pitchFamily="18" charset="0"/>
              </a:rPr>
              <a:t>: It is the company’s estimated share of market demand at alternative levels of company marketing efforts in a given time period.</a:t>
            </a:r>
          </a:p>
          <a:p>
            <a:r>
              <a:rPr lang="en-US" sz="2000" u="sng" dirty="0" smtClean="0">
                <a:latin typeface="Times New Roman" panose="02020603050405020304" pitchFamily="18" charset="0"/>
                <a:cs typeface="Times New Roman" panose="02020603050405020304" pitchFamily="18" charset="0"/>
              </a:rPr>
              <a:t>COMPANY SALES FORECAST</a:t>
            </a:r>
            <a:r>
              <a:rPr lang="en-US" dirty="0" smtClean="0">
                <a:latin typeface="Times New Roman" panose="02020603050405020304" pitchFamily="18" charset="0"/>
                <a:cs typeface="Times New Roman" panose="02020603050405020304" pitchFamily="18" charset="0"/>
              </a:rPr>
              <a:t>: The company sales forecast is the expected level of company sales based on a chosen marketing plan and an assumed marketing environment.</a:t>
            </a:r>
          </a:p>
          <a:p>
            <a:r>
              <a:rPr lang="en-US" sz="2000" u="sng" dirty="0" smtClean="0">
                <a:latin typeface="Times New Roman" panose="02020603050405020304" pitchFamily="18" charset="0"/>
                <a:cs typeface="Times New Roman" panose="02020603050405020304" pitchFamily="18" charset="0"/>
              </a:rPr>
              <a:t>COMPANY SALES POTENTIAL</a:t>
            </a:r>
            <a:r>
              <a:rPr lang="en-US" dirty="0" smtClean="0">
                <a:latin typeface="Times New Roman" panose="02020603050405020304" pitchFamily="18" charset="0"/>
                <a:cs typeface="Times New Roman" panose="02020603050405020304" pitchFamily="18" charset="0"/>
              </a:rPr>
              <a:t>: It is the sales limit approached by company demand as company marketing effort increases relative to that of competitors.</a:t>
            </a: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6113E31D-E2AB-40D1-8B51-AFA5AFEF393A}" type="slidenum">
              <a:rPr lang="en-US" smtClean="0"/>
              <a:pPr/>
              <a:t>20</a:t>
            </a:fld>
            <a:endParaRPr lang="en-US" dirty="0"/>
          </a:p>
        </p:txBody>
      </p:sp>
    </p:spTree>
    <p:extLst>
      <p:ext uri="{BB962C8B-B14F-4D97-AF65-F5344CB8AC3E}">
        <p14:creationId xmlns="" xmlns:p14="http://schemas.microsoft.com/office/powerpoint/2010/main" val="1604853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xmlns="" val="3606019861"/>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nvPr>
        </p:nvGraphicFramePr>
        <p:xfrm>
          <a:off x="387824" y="1856095"/>
          <a:ext cx="6504296" cy="430722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1266" name="Picture 2" descr="http://education-portal.com/cimages/videopreview/videopreview-small/market_demand_schedule_640x360_102079.jpg"/>
          <p:cNvPicPr>
            <a:picLocks noChangeAspect="1" noChangeArrowheads="1"/>
          </p:cNvPicPr>
          <p:nvPr/>
        </p:nvPicPr>
        <p:blipFill>
          <a:blip r:embed="rId10">
            <a:extLst>
              <a:ext uri="{28A0092B-C50C-407E-A947-70E740481C1C}">
                <a14:useLocalDpi xmlns:a14="http://schemas.microsoft.com/office/drawing/2010/main" xmlns="" val="0"/>
              </a:ext>
            </a:extLst>
          </a:blip>
          <a:srcRect/>
          <a:stretch>
            <a:fillRect/>
          </a:stretch>
        </p:blipFill>
        <p:spPr bwMode="auto">
          <a:xfrm>
            <a:off x="6810233" y="1472775"/>
            <a:ext cx="5095164" cy="3099225"/>
          </a:xfrm>
          <a:prstGeom prst="rect">
            <a:avLst/>
          </a:prstGeom>
          <a:ln>
            <a:noFill/>
          </a:ln>
          <a:effectLst>
            <a:softEdge rad="112500"/>
          </a:effectLst>
          <a:extLst>
            <a:ext uri="{909E8E84-426E-40DD-AFC4-6F175D3DCCD1}">
              <a14:hiddenFill xmlns:a14="http://schemas.microsoft.com/office/drawing/2010/main" xmlns="">
                <a:solidFill>
                  <a:srgbClr val="FFFFFF"/>
                </a:solidFill>
              </a14:hiddenFill>
            </a:ext>
          </a:extLst>
        </p:spPr>
      </p:pic>
      <p:pic>
        <p:nvPicPr>
          <p:cNvPr id="11268" name="Picture 4" descr="http://education-portal.com/cimages/videopreview/videopreview-small/market_supply_schedule_640x360_102093.jpg"/>
          <p:cNvPicPr>
            <a:picLocks noChangeAspect="1" noChangeArrowheads="1"/>
          </p:cNvPicPr>
          <p:nvPr/>
        </p:nvPicPr>
        <p:blipFill>
          <a:blip r:embed="rId11">
            <a:extLst>
              <a:ext uri="{28A0092B-C50C-407E-A947-70E740481C1C}">
                <a14:useLocalDpi xmlns:a14="http://schemas.microsoft.com/office/drawing/2010/main" xmlns="" val="0"/>
              </a:ext>
            </a:extLst>
          </a:blip>
          <a:srcRect/>
          <a:stretch>
            <a:fillRect/>
          </a:stretch>
        </p:blipFill>
        <p:spPr bwMode="auto">
          <a:xfrm>
            <a:off x="7533565" y="4572000"/>
            <a:ext cx="3989694" cy="2238492"/>
          </a:xfrm>
          <a:prstGeom prst="rect">
            <a:avLst/>
          </a:prstGeom>
          <a:ln>
            <a:noFill/>
          </a:ln>
          <a:effectLst>
            <a:softEdge rad="112500"/>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694833774"/>
      </p:ext>
    </p:extLst>
  </p:cSld>
  <p:clrMapOvr>
    <a:masterClrMapping/>
  </p:clrMapOvr>
  <mc:AlternateContent xmlns:mc="http://schemas.openxmlformats.org/markup-compatibility/2006">
    <mc:Choice xmlns:p14="http://schemas.microsoft.com/office/powerpoint/2010/main" xmlns=""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wipe(down)">
                                      <p:cBhvr>
                                        <p:cTn id="7" dur="500"/>
                                        <p:tgtEl>
                                          <p:spTgt spid="112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268"/>
                                        </p:tgtEl>
                                        <p:attrNameLst>
                                          <p:attrName>style.visibility</p:attrName>
                                        </p:attrNameLst>
                                      </p:cBhvr>
                                      <p:to>
                                        <p:strVal val="visible"/>
                                      </p:to>
                                    </p:set>
                                    <p:animEffect transition="in" filter="wipe(down)">
                                      <p:cBhvr>
                                        <p:cTn id="12" dur="500"/>
                                        <p:tgtEl>
                                          <p:spTgt spid="11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xmlns="" val="3938921821"/>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xmlns="" val="3110187921"/>
              </p:ext>
            </p:extLst>
          </p:nvPr>
        </p:nvGraphicFramePr>
        <p:xfrm>
          <a:off x="838200" y="1876301"/>
          <a:ext cx="7047016" cy="430066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3076" name="Picture 4" descr="https://encrypted-tbn3.gstatic.com/images?q=tbn:ANd9GcSMiZDc2CYEbFv38YjW2dzcYdgeerlp4qASHXL3mXlG2tRWmg-pFw"/>
          <p:cNvPicPr>
            <a:picLocks noChangeAspect="1" noChangeArrowheads="1"/>
          </p:cNvPicPr>
          <p:nvPr/>
        </p:nvPicPr>
        <p:blipFill>
          <a:blip r:embed="rId10">
            <a:extLst>
              <a:ext uri="{28A0092B-C50C-407E-A947-70E740481C1C}">
                <a14:useLocalDpi xmlns:a14="http://schemas.microsoft.com/office/drawing/2010/main" xmlns="" val="0"/>
              </a:ext>
            </a:extLst>
          </a:blip>
          <a:srcRect/>
          <a:stretch>
            <a:fillRect/>
          </a:stretch>
        </p:blipFill>
        <p:spPr bwMode="auto">
          <a:xfrm>
            <a:off x="8087097" y="1837513"/>
            <a:ext cx="2907558" cy="2177863"/>
          </a:xfrm>
          <a:prstGeom prst="rect">
            <a:avLst/>
          </a:prstGeom>
          <a:noFill/>
          <a:extLst>
            <a:ext uri="{909E8E84-426E-40DD-AFC4-6F175D3DCCD1}">
              <a14:hiddenFill xmlns:a14="http://schemas.microsoft.com/office/drawing/2010/main" xmlns="">
                <a:solidFill>
                  <a:srgbClr val="FFFFFF"/>
                </a:solidFill>
              </a14:hiddenFill>
            </a:ext>
          </a:extLst>
        </p:spPr>
      </p:pic>
      <p:pic>
        <p:nvPicPr>
          <p:cNvPr id="3078" name="Picture 6" descr="http://image.slidesharecdn.com/forecastingdemandmeasurement-140325022404-phpapp01/95/forecasting-demand-measurement-14-638.jpg?cb=1395732276"/>
          <p:cNvPicPr>
            <a:picLocks noChangeAspect="1" noChangeArrowheads="1"/>
          </p:cNvPicPr>
          <p:nvPr/>
        </p:nvPicPr>
        <p:blipFill>
          <a:blip r:embed="rId11">
            <a:extLst>
              <a:ext uri="{28A0092B-C50C-407E-A947-70E740481C1C}">
                <a14:useLocalDpi xmlns:a14="http://schemas.microsoft.com/office/drawing/2010/main" xmlns="" val="0"/>
              </a:ext>
            </a:extLst>
          </a:blip>
          <a:srcRect/>
          <a:stretch>
            <a:fillRect/>
          </a:stretch>
        </p:blipFill>
        <p:spPr bwMode="auto">
          <a:xfrm>
            <a:off x="7885216" y="4015376"/>
            <a:ext cx="3786208" cy="2842624"/>
          </a:xfrm>
          <a:prstGeom prst="rect">
            <a:avLst/>
          </a:prstGeom>
          <a:ln>
            <a:noFill/>
          </a:ln>
          <a:effectLst>
            <a:softEdge rad="112500"/>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90089820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circle(in)">
                                      <p:cBhvr>
                                        <p:cTn id="12" dur="2000"/>
                                        <p:tgtEl>
                                          <p:spTgt spid="3076"/>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078"/>
                                        </p:tgtEl>
                                        <p:attrNameLst>
                                          <p:attrName>style.visibility</p:attrName>
                                        </p:attrNameLst>
                                      </p:cBhvr>
                                      <p:to>
                                        <p:strVal val="visible"/>
                                      </p:to>
                                    </p:set>
                                    <p:animEffect transition="in" filter="circle(in)">
                                      <p:cBhvr>
                                        <p:cTn id="17" dur="20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xmlns="" val="579057792"/>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xmlns="" val="203646179"/>
              </p:ext>
            </p:extLst>
          </p:nvPr>
        </p:nvGraphicFramePr>
        <p:xfrm>
          <a:off x="838200" y="1825625"/>
          <a:ext cx="7295866" cy="453423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xmlns="" val="1160717713"/>
      </p:ext>
    </p:extLst>
  </p:cSld>
  <p:clrMapOvr>
    <a:masterClrMapping/>
  </p:clrMapOvr>
  <mc:AlternateContent xmlns:mc="http://schemas.openxmlformats.org/markup-compatibility/2006">
    <mc:Choice xmlns:p14="http://schemas.microsoft.com/office/powerpoint/2010/main" xmlns="" Requires="p14">
      <p:transition spd="slow" p14:dur="15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65126"/>
            <a:ext cx="11049000" cy="793974"/>
          </a:xfrm>
        </p:spPr>
        <p:txBody>
          <a:bodyPr>
            <a:normAutofit fontScale="90000"/>
          </a:bodyPr>
          <a:lstStyle/>
          <a:p>
            <a:pPr algn="ctr"/>
            <a:r>
              <a:rPr lang="en-US" sz="5400" b="1" dirty="0" smtClean="0">
                <a:latin typeface="Times New Roman" panose="02020603050405020304" pitchFamily="18" charset="0"/>
                <a:cs typeface="Times New Roman" panose="02020603050405020304" pitchFamily="18" charset="0"/>
              </a:rPr>
              <a:t>Measuring </a:t>
            </a:r>
            <a:r>
              <a:rPr lang="en-US" sz="5400" b="1" dirty="0">
                <a:latin typeface="Times New Roman" panose="02020603050405020304" pitchFamily="18" charset="0"/>
                <a:cs typeface="Times New Roman" panose="02020603050405020304" pitchFamily="18" charset="0"/>
              </a:rPr>
              <a:t>C</a:t>
            </a:r>
            <a:r>
              <a:rPr lang="en-US" sz="5400" b="1" dirty="0" smtClean="0">
                <a:latin typeface="Times New Roman" panose="02020603050405020304" pitchFamily="18" charset="0"/>
                <a:cs typeface="Times New Roman" panose="02020603050405020304" pitchFamily="18" charset="0"/>
              </a:rPr>
              <a:t>urrent </a:t>
            </a:r>
            <a:r>
              <a:rPr lang="en-US" sz="5400" b="1" dirty="0">
                <a:latin typeface="Times New Roman" panose="02020603050405020304" pitchFamily="18" charset="0"/>
                <a:cs typeface="Times New Roman" panose="02020603050405020304" pitchFamily="18" charset="0"/>
              </a:rPr>
              <a:t>D</a:t>
            </a:r>
            <a:r>
              <a:rPr lang="en-US" sz="5400" b="1" dirty="0" smtClean="0">
                <a:latin typeface="Times New Roman" panose="02020603050405020304" pitchFamily="18" charset="0"/>
                <a:cs typeface="Times New Roman" panose="02020603050405020304" pitchFamily="18" charset="0"/>
              </a:rPr>
              <a:t>emand </a:t>
            </a:r>
            <a:endParaRPr lang="en-US" sz="54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275008"/>
            <a:ext cx="10515600" cy="5293217"/>
          </a:xfrm>
        </p:spPr>
        <p:txBody>
          <a:bodyPr/>
          <a:lstStyle/>
          <a:p>
            <a:r>
              <a:rPr lang="en-US" dirty="0">
                <a:latin typeface="Times New Roman" panose="02020603050405020304" pitchFamily="18" charset="0"/>
                <a:cs typeface="Times New Roman" panose="02020603050405020304" pitchFamily="18" charset="0"/>
              </a:rPr>
              <a:t>Marketers will want to estimate three aspects of current market </a:t>
            </a:r>
            <a:r>
              <a:rPr lang="en-US" dirty="0" smtClean="0">
                <a:latin typeface="Times New Roman" panose="02020603050405020304" pitchFamily="18" charset="0"/>
                <a:cs typeface="Times New Roman" panose="02020603050405020304" pitchFamily="18" charset="0"/>
              </a:rPr>
              <a:t>demand—</a:t>
            </a:r>
          </a:p>
          <a:p>
            <a:pPr marL="514350" indent="-514350">
              <a:buAutoNum type="arabicPeriod"/>
            </a:pPr>
            <a:r>
              <a:rPr lang="en-US" b="1" i="1" u="sng" dirty="0" smtClean="0">
                <a:solidFill>
                  <a:srgbClr val="FF0000"/>
                </a:solidFill>
                <a:latin typeface="Times New Roman" panose="02020603050405020304" pitchFamily="18" charset="0"/>
                <a:cs typeface="Times New Roman" panose="02020603050405020304" pitchFamily="18" charset="0"/>
              </a:rPr>
              <a:t>Total market demand:- </a:t>
            </a:r>
            <a:r>
              <a:rPr lang="en-US" sz="2400" dirty="0">
                <a:latin typeface="Times New Roman" panose="02020603050405020304" pitchFamily="18" charset="0"/>
                <a:cs typeface="Times New Roman" panose="02020603050405020304" pitchFamily="18" charset="0"/>
              </a:rPr>
              <a:t>The </a:t>
            </a:r>
            <a:r>
              <a:rPr lang="en-US" sz="2400" b="1" dirty="0">
                <a:latin typeface="Times New Roman" panose="02020603050405020304" pitchFamily="18" charset="0"/>
                <a:cs typeface="Times New Roman" panose="02020603050405020304" pitchFamily="18" charset="0"/>
              </a:rPr>
              <a:t>total market demand </a:t>
            </a:r>
            <a:r>
              <a:rPr lang="en-US" sz="2400" dirty="0">
                <a:latin typeface="Times New Roman" panose="02020603050405020304" pitchFamily="18" charset="0"/>
                <a:cs typeface="Times New Roman" panose="02020603050405020304" pitchFamily="18" charset="0"/>
              </a:rPr>
              <a:t>for a product or service is </a:t>
            </a:r>
            <a:r>
              <a:rPr lang="en-US" sz="2400" dirty="0" smtClean="0">
                <a:latin typeface="Times New Roman" panose="02020603050405020304" pitchFamily="18" charset="0"/>
                <a:cs typeface="Times New Roman" panose="02020603050405020304" pitchFamily="18" charset="0"/>
              </a:rPr>
              <a:t>    the </a:t>
            </a:r>
            <a:r>
              <a:rPr lang="en-US" sz="2400" dirty="0">
                <a:latin typeface="Times New Roman" panose="02020603050405020304" pitchFamily="18" charset="0"/>
                <a:cs typeface="Times New Roman" panose="02020603050405020304" pitchFamily="18" charset="0"/>
              </a:rPr>
              <a:t>total volume that </a:t>
            </a:r>
            <a:r>
              <a:rPr lang="en-US" sz="2400" dirty="0" smtClean="0">
                <a:latin typeface="Times New Roman" panose="02020603050405020304" pitchFamily="18" charset="0"/>
                <a:cs typeface="Times New Roman" panose="02020603050405020304" pitchFamily="18" charset="0"/>
              </a:rPr>
              <a:t>would be </a:t>
            </a:r>
            <a:r>
              <a:rPr lang="en-US" sz="2400" dirty="0">
                <a:latin typeface="Times New Roman" panose="02020603050405020304" pitchFamily="18" charset="0"/>
                <a:cs typeface="Times New Roman" panose="02020603050405020304" pitchFamily="18" charset="0"/>
              </a:rPr>
              <a:t>bought by a defined consumer group in a defined geographic area in a </a:t>
            </a:r>
            <a:r>
              <a:rPr lang="en-US" sz="2400" dirty="0" smtClean="0">
                <a:latin typeface="Times New Roman" panose="02020603050405020304" pitchFamily="18" charset="0"/>
                <a:cs typeface="Times New Roman" panose="02020603050405020304" pitchFamily="18" charset="0"/>
              </a:rPr>
              <a:t>defined time </a:t>
            </a:r>
            <a:r>
              <a:rPr lang="en-US" sz="2400" dirty="0">
                <a:latin typeface="Times New Roman" panose="02020603050405020304" pitchFamily="18" charset="0"/>
                <a:cs typeface="Times New Roman" panose="02020603050405020304" pitchFamily="18" charset="0"/>
              </a:rPr>
              <a:t>period in a defined marketing environment under a defined level and mix </a:t>
            </a:r>
            <a:r>
              <a:rPr lang="en-US" sz="2400" dirty="0" smtClean="0">
                <a:latin typeface="Times New Roman" panose="02020603050405020304" pitchFamily="18" charset="0"/>
                <a:cs typeface="Times New Roman" panose="02020603050405020304" pitchFamily="18" charset="0"/>
              </a:rPr>
              <a:t>of </a:t>
            </a:r>
            <a:r>
              <a:rPr lang="en-US" sz="2400" dirty="0">
                <a:latin typeface="Times New Roman" panose="02020603050405020304" pitchFamily="18" charset="0"/>
                <a:cs typeface="Times New Roman" panose="02020603050405020304" pitchFamily="18" charset="0"/>
              </a:rPr>
              <a:t>industry marketing effort</a:t>
            </a:r>
            <a:r>
              <a:rPr lang="en-US" sz="2400" dirty="0" smtClean="0">
                <a:latin typeface="Times New Roman" panose="02020603050405020304" pitchFamily="18" charset="0"/>
                <a:cs typeface="Times New Roman" panose="02020603050405020304" pitchFamily="18" charset="0"/>
              </a:rPr>
              <a:t>.</a:t>
            </a:r>
          </a:p>
          <a:p>
            <a:pPr marL="0" indent="0" algn="ctr">
              <a:buNone/>
            </a:pPr>
            <a:r>
              <a:rPr lang="en-US" sz="2400" b="1" dirty="0" smtClean="0">
                <a:solidFill>
                  <a:srgbClr val="FF0000"/>
                </a:solidFill>
                <a:latin typeface="Times New Roman" panose="02020603050405020304" pitchFamily="18" charset="0"/>
                <a:cs typeface="Times New Roman" panose="02020603050405020304" pitchFamily="18" charset="0"/>
              </a:rPr>
              <a:t>Total market potential=potential number of buyers*average quantity purchased by a buyer*the price .    </a:t>
            </a:r>
            <a:endParaRPr lang="en-US" sz="2400" b="1" dirty="0">
              <a:solidFill>
                <a:srgbClr val="FF0000"/>
              </a:solidFill>
              <a:latin typeface="Times New Roman" panose="02020603050405020304" pitchFamily="18" charset="0"/>
              <a:cs typeface="Times New Roman" panose="02020603050405020304" pitchFamily="18" charset="0"/>
            </a:endParaRPr>
          </a:p>
          <a:p>
            <a:pPr marL="0" indent="0" algn="ctr">
              <a:buNone/>
            </a:pPr>
            <a:r>
              <a:rPr lang="en-US" sz="2400" b="1" dirty="0" smtClean="0">
                <a:solidFill>
                  <a:srgbClr val="FF0000"/>
                </a:solidFill>
                <a:latin typeface="Times New Roman" panose="02020603050405020304" pitchFamily="18" charset="0"/>
                <a:cs typeface="Times New Roman" panose="02020603050405020304" pitchFamily="18" charset="0"/>
              </a:rPr>
              <a:t>i.e. Q = n*q*p </a:t>
            </a:r>
          </a:p>
          <a:p>
            <a:r>
              <a:rPr lang="en-US" sz="2400" b="1" u="sng" dirty="0">
                <a:latin typeface="Times New Roman" panose="02020603050405020304" pitchFamily="18" charset="0"/>
                <a:cs typeface="Times New Roman" panose="02020603050405020304" pitchFamily="18" charset="0"/>
              </a:rPr>
              <a:t>For example</a:t>
            </a:r>
            <a:r>
              <a:rPr lang="en-US" sz="2400" dirty="0">
                <a:latin typeface="Times New Roman" panose="02020603050405020304" pitchFamily="18" charset="0"/>
                <a:cs typeface="Times New Roman" panose="02020603050405020304" pitchFamily="18" charset="0"/>
              </a:rPr>
              <a:t>, next year’s total market demand for ice cream in </a:t>
            </a:r>
            <a:r>
              <a:rPr lang="en-US" sz="2400" dirty="0" smtClean="0">
                <a:latin typeface="Times New Roman" panose="02020603050405020304" pitchFamily="18" charset="0"/>
                <a:cs typeface="Times New Roman" panose="02020603050405020304" pitchFamily="18" charset="0"/>
              </a:rPr>
              <a:t>Canada will </a:t>
            </a:r>
            <a:r>
              <a:rPr lang="en-US" sz="2400" dirty="0">
                <a:latin typeface="Times New Roman" panose="02020603050405020304" pitchFamily="18" charset="0"/>
                <a:cs typeface="Times New Roman" panose="02020603050405020304" pitchFamily="18" charset="0"/>
              </a:rPr>
              <a:t>depend on how much the makers of </a:t>
            </a:r>
            <a:r>
              <a:rPr lang="en-US" sz="2400" b="1" dirty="0" err="1">
                <a:latin typeface="Times New Roman" panose="02020603050405020304" pitchFamily="18" charset="0"/>
                <a:cs typeface="Times New Roman" panose="02020603050405020304" pitchFamily="18" charset="0"/>
              </a:rPr>
              <a:t>Sealtest</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Haagen-Dazs</a:t>
            </a:r>
            <a:r>
              <a:rPr lang="en-US" sz="2400"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Parlour</a:t>
            </a:r>
            <a:r>
              <a:rPr lang="en-US" sz="2400" dirty="0">
                <a:latin typeface="Times New Roman" panose="02020603050405020304" pitchFamily="18" charset="0"/>
                <a:cs typeface="Times New Roman" panose="02020603050405020304" pitchFamily="18" charset="0"/>
              </a:rPr>
              <a:t>, </a:t>
            </a:r>
            <a:r>
              <a:rPr lang="en-US" sz="2400" b="1" dirty="0" smtClean="0">
                <a:latin typeface="Times New Roman" panose="02020603050405020304" pitchFamily="18" charset="0"/>
                <a:cs typeface="Times New Roman" panose="02020603050405020304" pitchFamily="18" charset="0"/>
              </a:rPr>
              <a:t>President’s Choice</a:t>
            </a:r>
            <a:r>
              <a:rPr lang="en-US" sz="2400" dirty="0">
                <a:latin typeface="Times New Roman" panose="02020603050405020304" pitchFamily="18" charset="0"/>
                <a:cs typeface="Times New Roman" panose="02020603050405020304" pitchFamily="18" charset="0"/>
              </a:rPr>
              <a:t>, and other brands spend on marketing.</a:t>
            </a:r>
            <a:endParaRPr lang="en-US" sz="2400" b="1" dirty="0" smtClean="0">
              <a:solidFill>
                <a:srgbClr val="FF0000"/>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6113E31D-E2AB-40D1-8B51-AFA5AFEF393A}" type="slidenum">
              <a:rPr lang="en-US" smtClean="0"/>
              <a:pPr/>
              <a:t>24</a:t>
            </a:fld>
            <a:endParaRPr lang="en-US" dirty="0"/>
          </a:p>
        </p:txBody>
      </p:sp>
    </p:spTree>
    <p:extLst>
      <p:ext uri="{BB962C8B-B14F-4D97-AF65-F5344CB8AC3E}">
        <p14:creationId xmlns="" xmlns:p14="http://schemas.microsoft.com/office/powerpoint/2010/main" val="17455270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193183" y="1004551"/>
            <a:ext cx="11809927" cy="5615189"/>
          </a:xfrm>
        </p:spPr>
        <p:txBody>
          <a:bodyPr>
            <a:normAutofit fontScale="85000" lnSpcReduction="10000"/>
          </a:bodyPr>
          <a:lstStyle/>
          <a:p>
            <a:pPr marL="0" indent="0">
              <a:buNone/>
            </a:pPr>
            <a:r>
              <a:rPr lang="en-US" sz="3500" dirty="0" smtClean="0">
                <a:solidFill>
                  <a:srgbClr val="FF0000"/>
                </a:solidFill>
                <a:latin typeface="Times New Roman" panose="02020603050405020304" pitchFamily="18" charset="0"/>
                <a:cs typeface="Times New Roman" panose="02020603050405020304" pitchFamily="18" charset="0"/>
              </a:rPr>
              <a:t>2. </a:t>
            </a:r>
            <a:r>
              <a:rPr lang="en-US" sz="3500" b="1" i="1" u="sng" dirty="0" smtClean="0">
                <a:solidFill>
                  <a:srgbClr val="FF0000"/>
                </a:solidFill>
                <a:latin typeface="Times New Roman" panose="02020603050405020304" pitchFamily="18" charset="0"/>
                <a:cs typeface="Times New Roman" panose="02020603050405020304" pitchFamily="18" charset="0"/>
              </a:rPr>
              <a:t>Area market demand:- </a:t>
            </a:r>
            <a:r>
              <a:rPr lang="en-US" dirty="0">
                <a:latin typeface="Times New Roman" panose="02020603050405020304" pitchFamily="18" charset="0"/>
                <a:cs typeface="Times New Roman" panose="02020603050405020304" pitchFamily="18" charset="0"/>
              </a:rPr>
              <a:t>Companies face the problem of selecting the best sales territories and </a:t>
            </a:r>
            <a:r>
              <a:rPr lang="en-US" dirty="0" smtClean="0">
                <a:latin typeface="Times New Roman" panose="02020603050405020304" pitchFamily="18" charset="0"/>
                <a:cs typeface="Times New Roman" panose="02020603050405020304" pitchFamily="18" charset="0"/>
              </a:rPr>
              <a:t>allocating their </a:t>
            </a:r>
            <a:r>
              <a:rPr lang="en-US" dirty="0">
                <a:latin typeface="Times New Roman" panose="02020603050405020304" pitchFamily="18" charset="0"/>
                <a:cs typeface="Times New Roman" panose="02020603050405020304" pitchFamily="18" charset="0"/>
              </a:rPr>
              <a:t>marketing budget optimally among these territories. Therefore, they need </a:t>
            </a:r>
            <a:r>
              <a:rPr lang="en-US" dirty="0" smtClean="0">
                <a:latin typeface="Times New Roman" panose="02020603050405020304" pitchFamily="18" charset="0"/>
                <a:cs typeface="Times New Roman" panose="02020603050405020304" pitchFamily="18" charset="0"/>
              </a:rPr>
              <a:t>to estimate </a:t>
            </a:r>
            <a:r>
              <a:rPr lang="en-US" dirty="0">
                <a:latin typeface="Times New Roman" panose="02020603050405020304" pitchFamily="18" charset="0"/>
                <a:cs typeface="Times New Roman" panose="02020603050405020304" pitchFamily="18" charset="0"/>
              </a:rPr>
              <a:t>the market potential of different cities, provinces, and countries. </a:t>
            </a:r>
            <a:r>
              <a:rPr lang="en-US" dirty="0" smtClean="0">
                <a:latin typeface="Times New Roman" panose="02020603050405020304" pitchFamily="18" charset="0"/>
                <a:cs typeface="Times New Roman" panose="02020603050405020304" pitchFamily="18" charset="0"/>
              </a:rPr>
              <a:t>Two major </a:t>
            </a:r>
            <a:r>
              <a:rPr lang="en-US" dirty="0">
                <a:latin typeface="Times New Roman" panose="02020603050405020304" pitchFamily="18" charset="0"/>
                <a:cs typeface="Times New Roman" panose="02020603050405020304" pitchFamily="18" charset="0"/>
              </a:rPr>
              <a:t>methods are available</a:t>
            </a:r>
            <a:r>
              <a:rPr lang="en-US" dirty="0" smtClean="0">
                <a:latin typeface="Times New Roman" panose="02020603050405020304" pitchFamily="18" charset="0"/>
                <a:cs typeface="Times New Roman" panose="02020603050405020304" pitchFamily="18" charset="0"/>
              </a:rPr>
              <a:t>:</a:t>
            </a:r>
          </a:p>
          <a:p>
            <a:r>
              <a:rPr lang="en-US" u="sng" dirty="0">
                <a:solidFill>
                  <a:srgbClr val="FF0000"/>
                </a:solidFill>
                <a:latin typeface="Times New Roman" panose="02020603050405020304" pitchFamily="18" charset="0"/>
                <a:cs typeface="Times New Roman" panose="02020603050405020304" pitchFamily="18" charset="0"/>
              </a:rPr>
              <a:t> </a:t>
            </a:r>
            <a:r>
              <a:rPr lang="en-US" b="1" i="1" dirty="0">
                <a:latin typeface="Times New Roman" panose="02020603050405020304" pitchFamily="18" charset="0"/>
                <a:cs typeface="Times New Roman" panose="02020603050405020304" pitchFamily="18" charset="0"/>
              </a:rPr>
              <a:t>Market-Buildup </a:t>
            </a:r>
            <a:r>
              <a:rPr lang="en-US" b="1" i="1" dirty="0" smtClean="0">
                <a:latin typeface="Times New Roman" panose="02020603050405020304" pitchFamily="18" charset="0"/>
                <a:cs typeface="Times New Roman" panose="02020603050405020304" pitchFamily="18" charset="0"/>
              </a:rPr>
              <a:t>Method : </a:t>
            </a:r>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market-buildup method </a:t>
            </a:r>
            <a:r>
              <a:rPr lang="en-US" dirty="0">
                <a:latin typeface="Times New Roman" panose="02020603050405020304" pitchFamily="18" charset="0"/>
                <a:cs typeface="Times New Roman" panose="02020603050405020304" pitchFamily="18" charset="0"/>
              </a:rPr>
              <a:t>calls for identifying all the potential buyers in </a:t>
            </a:r>
            <a:r>
              <a:rPr lang="en-US" dirty="0" smtClean="0">
                <a:latin typeface="Times New Roman" panose="02020603050405020304" pitchFamily="18" charset="0"/>
                <a:cs typeface="Times New Roman" panose="02020603050405020304" pitchFamily="18" charset="0"/>
              </a:rPr>
              <a:t>each market </a:t>
            </a:r>
            <a:r>
              <a:rPr lang="en-US" dirty="0">
                <a:latin typeface="Times New Roman" panose="02020603050405020304" pitchFamily="18" charset="0"/>
                <a:cs typeface="Times New Roman" panose="02020603050405020304" pitchFamily="18" charset="0"/>
              </a:rPr>
              <a:t>and estimating their potential purchases</a:t>
            </a:r>
            <a:r>
              <a:rPr lang="en-US" dirty="0" smtClean="0">
                <a:latin typeface="Times New Roman" panose="02020603050405020304" pitchFamily="18" charset="0"/>
                <a:cs typeface="Times New Roman" panose="02020603050405020304" pitchFamily="18" charset="0"/>
              </a:rPr>
              <a:t>.</a:t>
            </a:r>
          </a:p>
          <a:p>
            <a:r>
              <a:rPr lang="en-US" u="sng" dirty="0">
                <a:solidFill>
                  <a:srgbClr val="FF0000"/>
                </a:solidFill>
                <a:latin typeface="Times New Roman" panose="02020603050405020304" pitchFamily="18" charset="0"/>
                <a:cs typeface="Times New Roman" panose="02020603050405020304" pitchFamily="18" charset="0"/>
              </a:rPr>
              <a:t> </a:t>
            </a:r>
            <a:r>
              <a:rPr lang="en-US" b="1" i="1" dirty="0">
                <a:latin typeface="Times New Roman" panose="02020603050405020304" pitchFamily="18" charset="0"/>
                <a:cs typeface="Times New Roman" panose="02020603050405020304" pitchFamily="18" charset="0"/>
              </a:rPr>
              <a:t>Market-Factor Index </a:t>
            </a:r>
            <a:r>
              <a:rPr lang="en-US" b="1" i="1" dirty="0" smtClean="0">
                <a:latin typeface="Times New Roman" panose="02020603050405020304" pitchFamily="18" charset="0"/>
                <a:cs typeface="Times New Roman" panose="02020603050405020304" pitchFamily="18" charset="0"/>
              </a:rPr>
              <a:t>Method : </a:t>
            </a:r>
            <a:r>
              <a:rPr lang="en-US" dirty="0">
                <a:latin typeface="Times New Roman" panose="02020603050405020304" pitchFamily="18" charset="0"/>
                <a:cs typeface="Times New Roman" panose="02020603050405020304" pitchFamily="18" charset="0"/>
              </a:rPr>
              <a:t>Consumer goods companies also have to estimate area market potentials</a:t>
            </a:r>
            <a:r>
              <a:rPr lang="en-US" dirty="0" smtClean="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 common method for calculating area market potential is the </a:t>
            </a:r>
            <a:r>
              <a:rPr lang="en-US" b="1" dirty="0" smtClean="0">
                <a:latin typeface="Times New Roman" panose="02020603050405020304" pitchFamily="18" charset="0"/>
                <a:cs typeface="Times New Roman" panose="02020603050405020304" pitchFamily="18" charset="0"/>
              </a:rPr>
              <a:t>market-factor index </a:t>
            </a:r>
            <a:r>
              <a:rPr lang="en-US" b="1" dirty="0">
                <a:latin typeface="Times New Roman" panose="02020603050405020304" pitchFamily="18" charset="0"/>
                <a:cs typeface="Times New Roman" panose="02020603050405020304" pitchFamily="18" charset="0"/>
              </a:rPr>
              <a:t>method, </a:t>
            </a:r>
            <a:r>
              <a:rPr lang="en-US" dirty="0">
                <a:latin typeface="Times New Roman" panose="02020603050405020304" pitchFamily="18" charset="0"/>
                <a:cs typeface="Times New Roman" panose="02020603050405020304" pitchFamily="18" charset="0"/>
              </a:rPr>
              <a:t>which identifies market factors that correlate with market </a:t>
            </a:r>
            <a:r>
              <a:rPr lang="en-US" dirty="0" smtClean="0">
                <a:latin typeface="Times New Roman" panose="02020603050405020304" pitchFamily="18" charset="0"/>
                <a:cs typeface="Times New Roman" panose="02020603050405020304" pitchFamily="18" charset="0"/>
              </a:rPr>
              <a:t>potential and </a:t>
            </a:r>
            <a:r>
              <a:rPr lang="en-US" dirty="0">
                <a:latin typeface="Times New Roman" panose="02020603050405020304" pitchFamily="18" charset="0"/>
                <a:cs typeface="Times New Roman" panose="02020603050405020304" pitchFamily="18" charset="0"/>
              </a:rPr>
              <a:t>combines them into a weighted index. </a:t>
            </a:r>
          </a:p>
          <a:p>
            <a:pPr marL="0" indent="0">
              <a:buNone/>
            </a:pPr>
            <a:r>
              <a:rPr lang="en-US" dirty="0" smtClean="0">
                <a:solidFill>
                  <a:srgbClr val="FF0000"/>
                </a:solidFill>
                <a:latin typeface="Times New Roman" panose="02020603050405020304" pitchFamily="18" charset="0"/>
                <a:cs typeface="Times New Roman" panose="02020603050405020304" pitchFamily="18" charset="0"/>
              </a:rPr>
              <a:t>         </a:t>
            </a:r>
            <a:r>
              <a:rPr lang="en-US" dirty="0">
                <a:solidFill>
                  <a:srgbClr val="FF0000"/>
                </a:solidFill>
                <a:latin typeface="Times New Roman" panose="02020603050405020304" pitchFamily="18" charset="0"/>
                <a:cs typeface="Times New Roman" panose="02020603050405020304" pitchFamily="18" charset="0"/>
              </a:rPr>
              <a:t>MRI = percentage of national retail sales in the </a:t>
            </a:r>
            <a:r>
              <a:rPr lang="en-US" dirty="0" smtClean="0">
                <a:solidFill>
                  <a:srgbClr val="FF0000"/>
                </a:solidFill>
                <a:latin typeface="Times New Roman" panose="02020603050405020304" pitchFamily="18" charset="0"/>
                <a:cs typeface="Times New Roman" panose="02020603050405020304" pitchFamily="18" charset="0"/>
              </a:rPr>
              <a:t>area/  </a:t>
            </a:r>
            <a:r>
              <a:rPr lang="en-US" dirty="0">
                <a:solidFill>
                  <a:srgbClr val="FF0000"/>
                </a:solidFill>
                <a:latin typeface="Times New Roman" panose="02020603050405020304" pitchFamily="18" charset="0"/>
                <a:cs typeface="Times New Roman" panose="02020603050405020304" pitchFamily="18" charset="0"/>
              </a:rPr>
              <a:t>percentage of national</a:t>
            </a:r>
          </a:p>
          <a:p>
            <a:pPr marL="0" indent="0">
              <a:buNone/>
            </a:pPr>
            <a:r>
              <a:rPr lang="en-US" dirty="0" smtClean="0">
                <a:solidFill>
                  <a:srgbClr val="FF0000"/>
                </a:solidFill>
                <a:latin typeface="Times New Roman" panose="02020603050405020304" pitchFamily="18" charset="0"/>
                <a:cs typeface="Times New Roman" panose="02020603050405020304" pitchFamily="18" charset="0"/>
              </a:rPr>
              <a:t>                    population </a:t>
            </a:r>
            <a:r>
              <a:rPr lang="en-US" dirty="0">
                <a:solidFill>
                  <a:srgbClr val="FF0000"/>
                </a:solidFill>
                <a:latin typeface="Times New Roman" panose="02020603050405020304" pitchFamily="18" charset="0"/>
                <a:cs typeface="Times New Roman" panose="02020603050405020304" pitchFamily="18" charset="0"/>
              </a:rPr>
              <a:t>in the area.</a:t>
            </a:r>
            <a:endParaRPr lang="en-US" dirty="0" smtClean="0">
              <a:solidFill>
                <a:srgbClr val="FF0000"/>
              </a:solidFill>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 </a:t>
            </a:r>
            <a:endParaRPr lang="en-US" u="sng" dirty="0">
              <a:solidFill>
                <a:srgbClr val="FF0000"/>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6113E31D-E2AB-40D1-8B51-AFA5AFEF393A}" type="slidenum">
              <a:rPr lang="en-US" smtClean="0"/>
              <a:pPr/>
              <a:t>25</a:t>
            </a:fld>
            <a:endParaRPr lang="en-US" dirty="0"/>
          </a:p>
        </p:txBody>
      </p:sp>
    </p:spTree>
    <p:extLst>
      <p:ext uri="{BB962C8B-B14F-4D97-AF65-F5344CB8AC3E}">
        <p14:creationId xmlns="" xmlns:p14="http://schemas.microsoft.com/office/powerpoint/2010/main" val="1041616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marL="0" indent="0">
              <a:buNone/>
            </a:pPr>
            <a:r>
              <a:rPr lang="en-US" sz="3200" b="1" i="1" dirty="0" smtClean="0">
                <a:solidFill>
                  <a:srgbClr val="FF0000"/>
                </a:solidFill>
                <a:latin typeface="Times New Roman" panose="02020603050405020304" pitchFamily="18" charset="0"/>
                <a:cs typeface="Times New Roman" panose="02020603050405020304" pitchFamily="18" charset="0"/>
              </a:rPr>
              <a:t>3. </a:t>
            </a:r>
            <a:r>
              <a:rPr lang="en-US" sz="3200" b="1" i="1" u="sng" dirty="0" smtClean="0">
                <a:solidFill>
                  <a:srgbClr val="FF0000"/>
                </a:solidFill>
                <a:latin typeface="Times New Roman" panose="02020603050405020304" pitchFamily="18" charset="0"/>
                <a:cs typeface="Times New Roman" panose="02020603050405020304" pitchFamily="18" charset="0"/>
              </a:rPr>
              <a:t>Actual sales and market shares:-</a:t>
            </a:r>
            <a:r>
              <a:rPr lang="en-US" b="1" i="1" u="sng" dirty="0" smtClean="0">
                <a:solidFill>
                  <a:srgbClr val="FF000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Besides estimating total and area demand, a company will want to know the </a:t>
            </a:r>
            <a:r>
              <a:rPr lang="en-US" dirty="0" smtClean="0">
                <a:latin typeface="Times New Roman" panose="02020603050405020304" pitchFamily="18" charset="0"/>
                <a:cs typeface="Times New Roman" panose="02020603050405020304" pitchFamily="18" charset="0"/>
              </a:rPr>
              <a:t>actual industry </a:t>
            </a:r>
            <a:r>
              <a:rPr lang="en-US" dirty="0">
                <a:latin typeface="Times New Roman" panose="02020603050405020304" pitchFamily="18" charset="0"/>
                <a:cs typeface="Times New Roman" panose="02020603050405020304" pitchFamily="18" charset="0"/>
              </a:rPr>
              <a:t>sales in its market. Thus, it must identify its competitors and </a:t>
            </a:r>
            <a:r>
              <a:rPr lang="en-US" dirty="0" smtClean="0">
                <a:latin typeface="Times New Roman" panose="02020603050405020304" pitchFamily="18" charset="0"/>
                <a:cs typeface="Times New Roman" panose="02020603050405020304" pitchFamily="18" charset="0"/>
              </a:rPr>
              <a:t>estimate </a:t>
            </a:r>
            <a:r>
              <a:rPr lang="en-US" dirty="0">
                <a:latin typeface="Times New Roman" panose="02020603050405020304" pitchFamily="18" charset="0"/>
                <a:cs typeface="Times New Roman" panose="02020603050405020304" pitchFamily="18" charset="0"/>
              </a:rPr>
              <a:t>their sales</a:t>
            </a:r>
            <a:r>
              <a:rPr lang="en-US" dirty="0" smtClean="0">
                <a:latin typeface="Times New Roman" panose="02020603050405020304" pitchFamily="18" charset="0"/>
                <a:cs typeface="Times New Roman" panose="02020603050405020304" pitchFamily="18" charset="0"/>
              </a:rPr>
              <a:t>.</a:t>
            </a:r>
          </a:p>
          <a:p>
            <a:r>
              <a:rPr lang="en-US" b="1" u="sng" dirty="0">
                <a:latin typeface="Times New Roman" panose="02020603050405020304" pitchFamily="18" charset="0"/>
                <a:cs typeface="Times New Roman" panose="02020603050405020304" pitchFamily="18" charset="0"/>
              </a:rPr>
              <a:t>For example,</a:t>
            </a:r>
            <a:r>
              <a:rPr lang="en-US" dirty="0">
                <a:latin typeface="Times New Roman" panose="02020603050405020304" pitchFamily="18" charset="0"/>
                <a:cs typeface="Times New Roman" panose="02020603050405020304" pitchFamily="18" charset="0"/>
              </a:rPr>
              <a:t> A.C. Nielsen, IRI, and </a:t>
            </a:r>
            <a:r>
              <a:rPr lang="en-US" dirty="0" smtClean="0">
                <a:latin typeface="Times New Roman" panose="02020603050405020304" pitchFamily="18" charset="0"/>
                <a:cs typeface="Times New Roman" panose="02020603050405020304" pitchFamily="18" charset="0"/>
              </a:rPr>
              <a:t>other marketing </a:t>
            </a:r>
            <a:r>
              <a:rPr lang="en-US" dirty="0">
                <a:latin typeface="Times New Roman" panose="02020603050405020304" pitchFamily="18" charset="0"/>
                <a:cs typeface="Times New Roman" panose="02020603050405020304" pitchFamily="18" charset="0"/>
              </a:rPr>
              <a:t>research firms use scanner data to audit the retail sales of </a:t>
            </a:r>
            <a:r>
              <a:rPr lang="en-US" dirty="0" smtClean="0">
                <a:latin typeface="Times New Roman" panose="02020603050405020304" pitchFamily="18" charset="0"/>
                <a:cs typeface="Times New Roman" panose="02020603050405020304" pitchFamily="18" charset="0"/>
              </a:rPr>
              <a:t>various </a:t>
            </a:r>
            <a:r>
              <a:rPr lang="en-US" dirty="0">
                <a:latin typeface="Times New Roman" panose="02020603050405020304" pitchFamily="18" charset="0"/>
                <a:cs typeface="Times New Roman" panose="02020603050405020304" pitchFamily="18" charset="0"/>
              </a:rPr>
              <a:t>product categories in supermarkets and drugstores, and they sell this </a:t>
            </a:r>
            <a:r>
              <a:rPr lang="en-US" dirty="0" smtClean="0">
                <a:latin typeface="Times New Roman" panose="02020603050405020304" pitchFamily="18" charset="0"/>
                <a:cs typeface="Times New Roman" panose="02020603050405020304" pitchFamily="18" charset="0"/>
              </a:rPr>
              <a:t>information to </a:t>
            </a:r>
            <a:r>
              <a:rPr lang="en-US" dirty="0">
                <a:latin typeface="Times New Roman" panose="02020603050405020304" pitchFamily="18" charset="0"/>
                <a:cs typeface="Times New Roman" panose="02020603050405020304" pitchFamily="18" charset="0"/>
              </a:rPr>
              <a:t>interested companies</a:t>
            </a:r>
            <a:r>
              <a:rPr lang="en-US" dirty="0" smtClean="0">
                <a:latin typeface="Times New Roman" panose="02020603050405020304" pitchFamily="18" charset="0"/>
                <a:cs typeface="Times New Roman" panose="02020603050405020304" pitchFamily="18" charset="0"/>
              </a:rPr>
              <a:t>.</a:t>
            </a:r>
          </a:p>
          <a:p>
            <a:pPr marL="0" indent="0">
              <a:buNone/>
            </a:pP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pPr/>
              <a:t>26</a:t>
            </a:fld>
            <a:endParaRPr lang="en-US" dirty="0"/>
          </a:p>
        </p:txBody>
      </p:sp>
    </p:spTree>
    <p:extLst>
      <p:ext uri="{BB962C8B-B14F-4D97-AF65-F5344CB8AC3E}">
        <p14:creationId xmlns="" xmlns:p14="http://schemas.microsoft.com/office/powerpoint/2010/main" val="4417805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515190"/>
          </a:xfrm>
        </p:spPr>
        <p:txBody>
          <a:bodyPr>
            <a:normAutofit/>
          </a:bodyPr>
          <a:lstStyle/>
          <a:p>
            <a:r>
              <a:rPr lang="en-US" sz="4800" b="1" dirty="0" smtClean="0">
                <a:latin typeface="Times New Roman" panose="02020603050405020304" pitchFamily="18" charset="0"/>
                <a:cs typeface="Times New Roman" panose="02020603050405020304" pitchFamily="18" charset="0"/>
              </a:rPr>
              <a:t>Estimating Future Demand</a:t>
            </a:r>
            <a:endParaRPr lang="en-US" sz="4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2150771"/>
            <a:ext cx="10515600" cy="4494727"/>
          </a:xfrm>
        </p:spPr>
        <p:txBody>
          <a:bodyPr>
            <a:normAutofit/>
          </a:bodyPr>
          <a:lstStyle/>
          <a:p>
            <a:r>
              <a:rPr lang="en-US" sz="3200" b="1" dirty="0">
                <a:latin typeface="Times New Roman" panose="02020603050405020304" pitchFamily="18" charset="0"/>
                <a:cs typeface="Times New Roman" panose="02020603050405020304" pitchFamily="18" charset="0"/>
              </a:rPr>
              <a:t>Forecasting </a:t>
            </a:r>
            <a:r>
              <a:rPr lang="en-US" sz="3200" dirty="0">
                <a:latin typeface="Times New Roman" panose="02020603050405020304" pitchFamily="18" charset="0"/>
                <a:cs typeface="Times New Roman" panose="02020603050405020304" pitchFamily="18" charset="0"/>
              </a:rPr>
              <a:t>is the art of estimating future demand by anticipating what buyers </a:t>
            </a:r>
            <a:r>
              <a:rPr lang="en-US" sz="3200" dirty="0" smtClean="0">
                <a:latin typeface="Times New Roman" panose="02020603050405020304" pitchFamily="18" charset="0"/>
                <a:cs typeface="Times New Roman" panose="02020603050405020304" pitchFamily="18" charset="0"/>
              </a:rPr>
              <a:t>are likely </a:t>
            </a:r>
            <a:r>
              <a:rPr lang="en-US" sz="3200" dirty="0">
                <a:latin typeface="Times New Roman" panose="02020603050405020304" pitchFamily="18" charset="0"/>
                <a:cs typeface="Times New Roman" panose="02020603050405020304" pitchFamily="18" charset="0"/>
              </a:rPr>
              <a:t>to do under a given set of future conditions</a:t>
            </a:r>
            <a:r>
              <a:rPr lang="en-US" sz="3200" dirty="0" smtClean="0">
                <a:latin typeface="Times New Roman" panose="02020603050405020304" pitchFamily="18" charset="0"/>
                <a:cs typeface="Times New Roman" panose="02020603050405020304" pitchFamily="18" charset="0"/>
              </a:rPr>
              <a:t>.</a:t>
            </a:r>
            <a:r>
              <a:rPr lang="en-US" sz="3200" dirty="0">
                <a:latin typeface="Times New Roman" panose="02020603050405020304" pitchFamily="18" charset="0"/>
                <a:cs typeface="Times New Roman" panose="02020603050405020304" pitchFamily="18" charset="0"/>
              </a:rPr>
              <a:t> Poor forecasting can lead to overly large </a:t>
            </a:r>
            <a:r>
              <a:rPr lang="en-US" sz="3200" dirty="0" smtClean="0">
                <a:latin typeface="Times New Roman" panose="02020603050405020304" pitchFamily="18" charset="0"/>
                <a:cs typeface="Times New Roman" panose="02020603050405020304" pitchFamily="18" charset="0"/>
              </a:rPr>
              <a:t>inventories, costly </a:t>
            </a:r>
            <a:r>
              <a:rPr lang="en-US" sz="3200" dirty="0">
                <a:latin typeface="Times New Roman" panose="02020603050405020304" pitchFamily="18" charset="0"/>
                <a:cs typeface="Times New Roman" panose="02020603050405020304" pitchFamily="18" charset="0"/>
              </a:rPr>
              <a:t>price markdowns, or lost sales due to items being out of </a:t>
            </a:r>
            <a:r>
              <a:rPr lang="en-US" sz="3200" dirty="0" smtClean="0">
                <a:latin typeface="Times New Roman" panose="02020603050405020304" pitchFamily="18" charset="0"/>
                <a:cs typeface="Times New Roman" panose="02020603050405020304" pitchFamily="18" charset="0"/>
              </a:rPr>
              <a:t>stock. </a:t>
            </a:r>
          </a:p>
          <a:p>
            <a:r>
              <a:rPr lang="en-US" sz="3200" dirty="0" smtClean="0">
                <a:latin typeface="Times New Roman" panose="02020603050405020304" pitchFamily="18" charset="0"/>
                <a:cs typeface="Times New Roman" panose="02020603050405020304" pitchFamily="18" charset="0"/>
              </a:rPr>
              <a:t>Companies </a:t>
            </a:r>
            <a:r>
              <a:rPr lang="en-US" sz="3200" dirty="0">
                <a:latin typeface="Times New Roman" panose="02020603050405020304" pitchFamily="18" charset="0"/>
                <a:cs typeface="Times New Roman" panose="02020603050405020304" pitchFamily="18" charset="0"/>
              </a:rPr>
              <a:t>commonly use a three-stage procedure to arrive at a </a:t>
            </a:r>
            <a:r>
              <a:rPr lang="en-US" sz="3200" dirty="0" smtClean="0">
                <a:latin typeface="Times New Roman" panose="02020603050405020304" pitchFamily="18" charset="0"/>
                <a:cs typeface="Times New Roman" panose="02020603050405020304" pitchFamily="18" charset="0"/>
              </a:rPr>
              <a:t>sales </a:t>
            </a:r>
            <a:r>
              <a:rPr lang="en-US" sz="3200" dirty="0">
                <a:latin typeface="Times New Roman" panose="02020603050405020304" pitchFamily="18" charset="0"/>
                <a:cs typeface="Times New Roman" panose="02020603050405020304" pitchFamily="18" charset="0"/>
              </a:rPr>
              <a:t>forecast</a:t>
            </a:r>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6113E31D-E2AB-40D1-8B51-AFA5AFEF393A}" type="slidenum">
              <a:rPr lang="en-US" smtClean="0"/>
              <a:pPr/>
              <a:t>27</a:t>
            </a:fld>
            <a:endParaRPr lang="en-US" dirty="0"/>
          </a:p>
        </p:txBody>
      </p:sp>
    </p:spTree>
    <p:extLst>
      <p:ext uri="{BB962C8B-B14F-4D97-AF65-F5344CB8AC3E}">
        <p14:creationId xmlns="" xmlns:p14="http://schemas.microsoft.com/office/powerpoint/2010/main" val="21067400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01521"/>
            <a:ext cx="10515600" cy="5275442"/>
          </a:xfrm>
        </p:spPr>
        <p:txBody>
          <a:bodyPr>
            <a:normAutofit fontScale="92500" lnSpcReduction="10000"/>
          </a:bodyPr>
          <a:lstStyle/>
          <a:p>
            <a:r>
              <a:rPr lang="en-US" b="1" dirty="0">
                <a:latin typeface="Times New Roman" panose="02020603050405020304" pitchFamily="18" charset="0"/>
                <a:cs typeface="Times New Roman" panose="02020603050405020304" pitchFamily="18" charset="0"/>
              </a:rPr>
              <a:t>First </a:t>
            </a:r>
            <a:r>
              <a:rPr lang="en-US" dirty="0">
                <a:latin typeface="Times New Roman" panose="02020603050405020304" pitchFamily="18" charset="0"/>
                <a:cs typeface="Times New Roman" panose="02020603050405020304" pitchFamily="18" charset="0"/>
              </a:rPr>
              <a:t>they make an </a:t>
            </a:r>
            <a:r>
              <a:rPr lang="en-US" i="1" dirty="0">
                <a:latin typeface="Times New Roman" panose="02020603050405020304" pitchFamily="18" charset="0"/>
                <a:cs typeface="Times New Roman" panose="02020603050405020304" pitchFamily="18" charset="0"/>
              </a:rPr>
              <a:t>environmental forecast :- </a:t>
            </a:r>
            <a:r>
              <a:rPr lang="en-US" dirty="0">
                <a:latin typeface="Times New Roman" panose="02020603050405020304" pitchFamily="18" charset="0"/>
                <a:cs typeface="Times New Roman" panose="02020603050405020304" pitchFamily="18" charset="0"/>
              </a:rPr>
              <a:t>The environmental forecast calls for projecting inflation, unemployment, interest rates, consumer spending and saving, business investment, government expenditures, net exports, and other environmental events important to the company.</a:t>
            </a:r>
            <a:r>
              <a:rPr lang="en-US" i="1" dirty="0">
                <a:latin typeface="Times New Roman" panose="02020603050405020304" pitchFamily="18" charset="0"/>
                <a:cs typeface="Times New Roman" panose="02020603050405020304" pitchFamily="18" charset="0"/>
              </a:rPr>
              <a:t>,</a:t>
            </a:r>
          </a:p>
          <a:p>
            <a:r>
              <a:rPr lang="en-US" b="1" dirty="0">
                <a:latin typeface="Times New Roman" panose="02020603050405020304" pitchFamily="18" charset="0"/>
                <a:cs typeface="Times New Roman" panose="02020603050405020304" pitchFamily="18" charset="0"/>
              </a:rPr>
              <a:t>Second</a:t>
            </a:r>
            <a:r>
              <a:rPr lang="en-US" dirty="0">
                <a:latin typeface="Times New Roman" panose="02020603050405020304" pitchFamily="18" charset="0"/>
                <a:cs typeface="Times New Roman" panose="02020603050405020304" pitchFamily="18" charset="0"/>
              </a:rPr>
              <a:t> an </a:t>
            </a:r>
            <a:r>
              <a:rPr lang="en-US" i="1" dirty="0">
                <a:latin typeface="Times New Roman" panose="02020603050405020304" pitchFamily="18" charset="0"/>
                <a:cs typeface="Times New Roman" panose="02020603050405020304" pitchFamily="18" charset="0"/>
              </a:rPr>
              <a:t>industry forecast :- </a:t>
            </a:r>
            <a:r>
              <a:rPr lang="en-US" dirty="0">
                <a:latin typeface="Times New Roman" panose="02020603050405020304" pitchFamily="18" charset="0"/>
                <a:cs typeface="Times New Roman" panose="02020603050405020304" pitchFamily="18" charset="0"/>
              </a:rPr>
              <a:t>The result of the environmental forecast is a forecast of gross domestic product, which is used along with other indicators to forecast industry sales.</a:t>
            </a:r>
            <a:r>
              <a:rPr lang="en-US" i="1" dirty="0">
                <a:latin typeface="Times New Roman" panose="02020603050405020304" pitchFamily="18" charset="0"/>
                <a:cs typeface="Times New Roman" panose="02020603050405020304" pitchFamily="18" charset="0"/>
              </a:rPr>
              <a:t>,</a:t>
            </a:r>
          </a:p>
          <a:p>
            <a:r>
              <a:rPr lang="en-US" b="1" dirty="0" smtClean="0">
                <a:latin typeface="Times New Roman" panose="02020603050405020304" pitchFamily="18" charset="0"/>
                <a:cs typeface="Times New Roman" panose="02020603050405020304" pitchFamily="18" charset="0"/>
              </a:rPr>
              <a:t>Thirdly</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 </a:t>
            </a:r>
            <a:r>
              <a:rPr lang="en-US" i="1" dirty="0">
                <a:latin typeface="Times New Roman" panose="02020603050405020304" pitchFamily="18" charset="0"/>
                <a:cs typeface="Times New Roman" panose="02020603050405020304" pitchFamily="18" charset="0"/>
              </a:rPr>
              <a:t>company sales </a:t>
            </a:r>
            <a:r>
              <a:rPr lang="en-US" i="1" dirty="0" smtClean="0">
                <a:latin typeface="Times New Roman" panose="02020603050405020304" pitchFamily="18" charset="0"/>
                <a:cs typeface="Times New Roman" panose="02020603050405020304" pitchFamily="18" charset="0"/>
              </a:rPr>
              <a:t>forecast :- </a:t>
            </a:r>
            <a:r>
              <a:rPr lang="en-US" dirty="0">
                <a:latin typeface="Times New Roman" panose="02020603050405020304" pitchFamily="18" charset="0"/>
                <a:cs typeface="Times New Roman" panose="02020603050405020304" pitchFamily="18" charset="0"/>
              </a:rPr>
              <a:t>Then the company prepares its sales forecast by </a:t>
            </a:r>
            <a:r>
              <a:rPr lang="en-US" dirty="0" smtClean="0">
                <a:latin typeface="Times New Roman" panose="02020603050405020304" pitchFamily="18" charset="0"/>
                <a:cs typeface="Times New Roman" panose="02020603050405020304" pitchFamily="18" charset="0"/>
              </a:rPr>
              <a:t>assuming that </a:t>
            </a:r>
            <a:r>
              <a:rPr lang="en-US" dirty="0">
                <a:latin typeface="Times New Roman" panose="02020603050405020304" pitchFamily="18" charset="0"/>
                <a:cs typeface="Times New Roman" panose="02020603050405020304" pitchFamily="18" charset="0"/>
              </a:rPr>
              <a:t>it will win a certain share of industry sales.</a:t>
            </a:r>
          </a:p>
          <a:p>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pPr/>
              <a:t>28</a:t>
            </a:fld>
            <a:endParaRPr lang="en-US" dirty="0"/>
          </a:p>
        </p:txBody>
      </p:sp>
    </p:spTree>
    <p:extLst>
      <p:ext uri="{BB962C8B-B14F-4D97-AF65-F5344CB8AC3E}">
        <p14:creationId xmlns="" xmlns:p14="http://schemas.microsoft.com/office/powerpoint/2010/main" val="301121396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latin typeface="Times New Roman" panose="02020603050405020304" pitchFamily="18" charset="0"/>
                <a:cs typeface="Times New Roman" panose="02020603050405020304" pitchFamily="18" charset="0"/>
              </a:rPr>
              <a:t>Companies use several specific techniques to </a:t>
            </a:r>
            <a:r>
              <a:rPr lang="en-US" sz="3600" dirty="0" smtClean="0">
                <a:latin typeface="Times New Roman" panose="02020603050405020304" pitchFamily="18" charset="0"/>
                <a:cs typeface="Times New Roman" panose="02020603050405020304" pitchFamily="18" charset="0"/>
              </a:rPr>
              <a:t>forecast their </a:t>
            </a:r>
            <a:r>
              <a:rPr lang="en-US" sz="3600" dirty="0">
                <a:latin typeface="Times New Roman" panose="02020603050405020304" pitchFamily="18" charset="0"/>
                <a:cs typeface="Times New Roman" panose="02020603050405020304" pitchFamily="18" charset="0"/>
              </a:rPr>
              <a:t>sales</a:t>
            </a:r>
            <a:r>
              <a:rPr lang="en-US" sz="3600" dirty="0" smtClean="0">
                <a:latin typeface="Times New Roman" panose="02020603050405020304" pitchFamily="18" charset="0"/>
                <a:cs typeface="Times New Roman" panose="02020603050405020304" pitchFamily="18" charset="0"/>
              </a:rPr>
              <a:t>. </a:t>
            </a:r>
            <a:r>
              <a:rPr lang="en-US" sz="3600" dirty="0">
                <a:latin typeface="Times New Roman" panose="02020603050405020304" pitchFamily="18" charset="0"/>
                <a:cs typeface="Times New Roman" panose="02020603050405020304" pitchFamily="18" charset="0"/>
              </a:rPr>
              <a:t>All forecasts are built on one of three information bases:</a:t>
            </a:r>
          </a:p>
        </p:txBody>
      </p:sp>
      <p:graphicFrame>
        <p:nvGraphicFramePr>
          <p:cNvPr id="5" name="Content Placeholder 4"/>
          <p:cNvGraphicFramePr>
            <a:graphicFrameLocks noGrp="1"/>
          </p:cNvGraphicFramePr>
          <p:nvPr>
            <p:ph idx="1"/>
            <p:extLst>
              <p:ext uri="{D42A27DB-BD31-4B8C-83A1-F6EECF244321}">
                <p14:modId xmlns="" xmlns:p14="http://schemas.microsoft.com/office/powerpoint/2010/main" val="3146994817"/>
              </p:ext>
            </p:extLst>
          </p:nvPr>
        </p:nvGraphicFramePr>
        <p:xfrm>
          <a:off x="838200" y="1825623"/>
          <a:ext cx="6695941" cy="4084320"/>
        </p:xfrm>
        <a:graphic>
          <a:graphicData uri="http://schemas.openxmlformats.org/drawingml/2006/table">
            <a:tbl>
              <a:tblPr firstRow="1" bandRow="1">
                <a:tableStyleId>{9D7B26C5-4107-4FEC-AEDC-1716B250A1EF}</a:tableStyleId>
              </a:tblPr>
              <a:tblGrid>
                <a:gridCol w="2179967"/>
                <a:gridCol w="4515974"/>
              </a:tblGrid>
              <a:tr h="499958">
                <a:tc>
                  <a:txBody>
                    <a:bodyPr/>
                    <a:lstStyle/>
                    <a:p>
                      <a:r>
                        <a:rPr lang="en-US" sz="2800" u="none" strike="noStrike" kern="1200" baseline="0" dirty="0" smtClean="0"/>
                        <a:t>BASED ON</a:t>
                      </a:r>
                      <a:endParaRPr lang="en-US" sz="2800" dirty="0"/>
                    </a:p>
                  </a:txBody>
                  <a:tcPr/>
                </a:tc>
                <a:tc>
                  <a:txBody>
                    <a:bodyPr/>
                    <a:lstStyle/>
                    <a:p>
                      <a:r>
                        <a:rPr lang="en-US" sz="2800" dirty="0" smtClean="0"/>
                        <a:t>METHODS</a:t>
                      </a:r>
                      <a:endParaRPr lang="en-US" sz="2800" dirty="0"/>
                    </a:p>
                  </a:txBody>
                  <a:tcPr/>
                </a:tc>
              </a:tr>
              <a:tr h="1270010">
                <a:tc>
                  <a:txBody>
                    <a:bodyPr/>
                    <a:lstStyle/>
                    <a:p>
                      <a:r>
                        <a:rPr lang="en-US" sz="2400" u="none" strike="noStrike" kern="1200" baseline="0" dirty="0" smtClean="0"/>
                        <a:t>1. What people say</a:t>
                      </a:r>
                      <a:endParaRPr lang="en-US" sz="2400" dirty="0"/>
                    </a:p>
                  </a:txBody>
                  <a:tcPr/>
                </a:tc>
                <a:tc>
                  <a:txBody>
                    <a:bodyPr/>
                    <a:lstStyle/>
                    <a:p>
                      <a:r>
                        <a:rPr lang="en-US" sz="2400" b="0" i="0" u="none" strike="noStrike" kern="1200" baseline="0" dirty="0" smtClean="0">
                          <a:solidFill>
                            <a:schemeClr val="tx1"/>
                          </a:solidFill>
                          <a:latin typeface="+mn-lt"/>
                          <a:ea typeface="+mn-ea"/>
                          <a:cs typeface="+mn-cs"/>
                        </a:rPr>
                        <a:t>Surveys of buyers’ intentions</a:t>
                      </a:r>
                    </a:p>
                    <a:p>
                      <a:r>
                        <a:rPr lang="en-US" sz="2400" b="0" i="0" u="none" strike="noStrike" kern="1200" baseline="0" dirty="0" smtClean="0">
                          <a:solidFill>
                            <a:schemeClr val="tx1"/>
                          </a:solidFill>
                          <a:latin typeface="+mn-lt"/>
                          <a:ea typeface="+mn-ea"/>
                          <a:cs typeface="+mn-cs"/>
                        </a:rPr>
                        <a:t>Composite sales force opinions</a:t>
                      </a:r>
                    </a:p>
                    <a:p>
                      <a:r>
                        <a:rPr lang="en-US" sz="2400" b="0" i="0" u="none" strike="noStrike" kern="1200" baseline="0" dirty="0" smtClean="0">
                          <a:solidFill>
                            <a:schemeClr val="tx1"/>
                          </a:solidFill>
                          <a:latin typeface="+mn-lt"/>
                          <a:ea typeface="+mn-ea"/>
                          <a:cs typeface="+mn-cs"/>
                        </a:rPr>
                        <a:t>Expert opinion</a:t>
                      </a:r>
                    </a:p>
                    <a:p>
                      <a:endParaRPr lang="en-US" sz="2400" dirty="0"/>
                    </a:p>
                  </a:txBody>
                  <a:tcPr/>
                </a:tc>
              </a:tr>
              <a:tr h="597652">
                <a:tc>
                  <a:txBody>
                    <a:bodyPr/>
                    <a:lstStyle/>
                    <a:p>
                      <a:r>
                        <a:rPr lang="en-US" sz="2400" u="none" strike="noStrike" kern="1200" baseline="0" dirty="0" smtClean="0"/>
                        <a:t>2. What people do</a:t>
                      </a:r>
                      <a:endParaRPr lang="en-US" sz="2400" b="0" i="0" u="none" strike="noStrike" kern="1200" baseline="0" dirty="0" smtClean="0">
                        <a:solidFill>
                          <a:schemeClr val="dk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0" i="0" u="none" strike="noStrike" kern="1200" baseline="0" dirty="0" smtClean="0">
                          <a:solidFill>
                            <a:schemeClr val="tx1"/>
                          </a:solidFill>
                          <a:latin typeface="+mn-lt"/>
                          <a:ea typeface="+mn-ea"/>
                          <a:cs typeface="+mn-cs"/>
                        </a:rPr>
                        <a:t>Test markets</a:t>
                      </a:r>
                    </a:p>
                    <a:p>
                      <a:endParaRPr lang="en-US" dirty="0"/>
                    </a:p>
                  </a:txBody>
                  <a:tcPr/>
                </a:tc>
              </a:tr>
              <a:tr h="97118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u="none" strike="noStrike" kern="1200" baseline="0" dirty="0" smtClean="0"/>
                        <a:t>3. What people have done</a:t>
                      </a:r>
                      <a:endParaRPr lang="en-US" sz="2400" dirty="0" smtClean="0"/>
                    </a:p>
                    <a:p>
                      <a:endParaRPr lang="en-US" dirty="0"/>
                    </a:p>
                  </a:txBody>
                  <a:tcPr/>
                </a:tc>
                <a:tc>
                  <a:txBody>
                    <a:bodyPr/>
                    <a:lstStyle/>
                    <a:p>
                      <a:r>
                        <a:rPr lang="en-US" sz="2400" b="0" i="0" u="none" strike="noStrike" kern="1200" baseline="0" dirty="0" smtClean="0">
                          <a:solidFill>
                            <a:schemeClr val="tx1"/>
                          </a:solidFill>
                          <a:latin typeface="+mn-lt"/>
                          <a:ea typeface="+mn-ea"/>
                          <a:cs typeface="+mn-cs"/>
                        </a:rPr>
                        <a:t>Time-series analysis</a:t>
                      </a:r>
                    </a:p>
                    <a:p>
                      <a:r>
                        <a:rPr lang="en-US" sz="2400" b="0" i="0" u="none" strike="noStrike" kern="1200" baseline="0" dirty="0" smtClean="0">
                          <a:solidFill>
                            <a:schemeClr val="tx1"/>
                          </a:solidFill>
                          <a:latin typeface="+mn-lt"/>
                          <a:ea typeface="+mn-ea"/>
                          <a:cs typeface="+mn-cs"/>
                        </a:rPr>
                        <a:t>Leading indicators</a:t>
                      </a:r>
                    </a:p>
                    <a:p>
                      <a:r>
                        <a:rPr lang="en-US" sz="2400" b="0" i="0" u="none" strike="noStrike" kern="1200" baseline="0" dirty="0" smtClean="0">
                          <a:solidFill>
                            <a:schemeClr val="tx1"/>
                          </a:solidFill>
                          <a:latin typeface="+mn-lt"/>
                          <a:ea typeface="+mn-ea"/>
                          <a:cs typeface="+mn-cs"/>
                        </a:rPr>
                        <a:t>Statistical demand analysis</a:t>
                      </a:r>
                      <a:endParaRPr lang="en-US" sz="2400" dirty="0"/>
                    </a:p>
                  </a:txBody>
                  <a:tcPr/>
                </a:tc>
              </a:tr>
            </a:tbl>
          </a:graphicData>
        </a:graphic>
      </p:graphicFrame>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675808" y="1690687"/>
            <a:ext cx="4516193" cy="5167313"/>
          </a:xfrm>
          <a:prstGeom prst="rect">
            <a:avLst/>
          </a:prstGeom>
        </p:spPr>
      </p:pic>
      <p:sp>
        <p:nvSpPr>
          <p:cNvPr id="7" name="Slide Number Placeholder 6"/>
          <p:cNvSpPr>
            <a:spLocks noGrp="1"/>
          </p:cNvSpPr>
          <p:nvPr>
            <p:ph type="sldNum" sz="quarter" idx="12"/>
          </p:nvPr>
        </p:nvSpPr>
        <p:spPr/>
        <p:txBody>
          <a:bodyPr/>
          <a:lstStyle/>
          <a:p>
            <a:fld id="{6113E31D-E2AB-40D1-8B51-AFA5AFEF393A}" type="slidenum">
              <a:rPr lang="en-US" smtClean="0"/>
              <a:pPr/>
              <a:t>29</a:t>
            </a:fld>
            <a:endParaRPr lang="en-US" dirty="0"/>
          </a:p>
        </p:txBody>
      </p:sp>
    </p:spTree>
    <p:extLst>
      <p:ext uri="{BB962C8B-B14F-4D97-AF65-F5344CB8AC3E}">
        <p14:creationId xmlns="" xmlns:p14="http://schemas.microsoft.com/office/powerpoint/2010/main" val="22416317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911132"/>
          </a:xfrm>
        </p:spPr>
        <p:txBody>
          <a:bodyPr>
            <a:normAutofit/>
          </a:bodyPr>
          <a:lstStyle/>
          <a:p>
            <a:pPr algn="ctr"/>
            <a:r>
              <a:rPr lang="en-US" sz="3600" b="1" dirty="0" smtClean="0">
                <a:latin typeface="Times New Roman" panose="02020603050405020304" pitchFamily="18" charset="0"/>
                <a:cs typeface="Times New Roman" panose="02020603050405020304" pitchFamily="18" charset="0"/>
              </a:rPr>
              <a:t>MARKETING INFORMATION SYSTEM(MIS</a:t>
            </a:r>
            <a:r>
              <a:rPr lang="en-US" sz="3600" dirty="0" smtClean="0">
                <a:latin typeface="Arial Black" panose="020B0A04020102020204" pitchFamily="34" charset="0"/>
              </a:rPr>
              <a:t>)</a:t>
            </a:r>
            <a:endParaRPr lang="en-US" sz="3600" dirty="0">
              <a:latin typeface="Arial Black" panose="020B0A04020102020204" pitchFamily="34" charset="0"/>
            </a:endParaRPr>
          </a:p>
        </p:txBody>
      </p:sp>
      <p:sp>
        <p:nvSpPr>
          <p:cNvPr id="3" name="Content Placeholder 2"/>
          <p:cNvSpPr>
            <a:spLocks noGrp="1"/>
          </p:cNvSpPr>
          <p:nvPr>
            <p:ph idx="1"/>
          </p:nvPr>
        </p:nvSpPr>
        <p:spPr>
          <a:xfrm>
            <a:off x="334851" y="1197735"/>
            <a:ext cx="11230377" cy="5486399"/>
          </a:xfrm>
        </p:spPr>
        <p:txBody>
          <a:bodyPr>
            <a:normAutofit/>
          </a:bodyPr>
          <a:lstStyle/>
          <a:p>
            <a:pPr>
              <a:buFont typeface="Wingdings" panose="05000000000000000000" pitchFamily="2" charset="2"/>
              <a:buChar char="q"/>
            </a:pPr>
            <a:r>
              <a:rPr lang="en-US" dirty="0" smtClean="0">
                <a:latin typeface="Times New Roman" panose="02020603050405020304" pitchFamily="18" charset="0"/>
                <a:cs typeface="Times New Roman" panose="02020603050405020304" pitchFamily="18" charset="0"/>
              </a:rPr>
              <a:t>     The </a:t>
            </a:r>
            <a:r>
              <a:rPr lang="en-US" dirty="0">
                <a:latin typeface="Times New Roman" panose="02020603050405020304" pitchFamily="18" charset="0"/>
                <a:cs typeface="Times New Roman" panose="02020603050405020304" pitchFamily="18" charset="0"/>
              </a:rPr>
              <a:t>term ‘Marketing Information Systems’ refers to a </a:t>
            </a:r>
            <a:r>
              <a:rPr lang="en-US" dirty="0" smtClean="0">
                <a:latin typeface="Times New Roman" panose="02020603050405020304" pitchFamily="18" charset="0"/>
                <a:cs typeface="Times New Roman" panose="02020603050405020304" pitchFamily="18" charset="0"/>
              </a:rPr>
              <a:t>programmed </a:t>
            </a:r>
            <a:r>
              <a:rPr lang="en-US" dirty="0">
                <a:latin typeface="Times New Roman" panose="02020603050405020304" pitchFamily="18" charset="0"/>
                <a:cs typeface="Times New Roman" panose="02020603050405020304" pitchFamily="18" charset="0"/>
              </a:rPr>
              <a:t>for managing </a:t>
            </a:r>
            <a:r>
              <a:rPr lang="en-US" dirty="0" smtClean="0">
                <a:latin typeface="Times New Roman" panose="02020603050405020304" pitchFamily="18" charset="0"/>
                <a:cs typeface="Times New Roman" panose="02020603050405020304" pitchFamily="18" charset="0"/>
              </a:rPr>
              <a:t>and organizing </a:t>
            </a:r>
            <a:r>
              <a:rPr lang="en-US" dirty="0">
                <a:latin typeface="Times New Roman" panose="02020603050405020304" pitchFamily="18" charset="0"/>
                <a:cs typeface="Times New Roman" panose="02020603050405020304" pitchFamily="18" charset="0"/>
              </a:rPr>
              <a:t>information gathered by an </a:t>
            </a:r>
            <a:r>
              <a:rPr lang="en-US" dirty="0" smtClean="0">
                <a:latin typeface="Times New Roman" panose="02020603050405020304" pitchFamily="18" charset="0"/>
                <a:cs typeface="Times New Roman" panose="02020603050405020304" pitchFamily="18" charset="0"/>
              </a:rPr>
              <a:t>organization </a:t>
            </a:r>
            <a:r>
              <a:rPr lang="en-US" dirty="0">
                <a:latin typeface="Times New Roman" panose="02020603050405020304" pitchFamily="18" charset="0"/>
                <a:cs typeface="Times New Roman" panose="02020603050405020304" pitchFamily="18" charset="0"/>
              </a:rPr>
              <a:t>from various internal </a:t>
            </a:r>
            <a:r>
              <a:rPr lang="en-US" dirty="0" smtClean="0">
                <a:latin typeface="Times New Roman" panose="02020603050405020304" pitchFamily="18" charset="0"/>
                <a:cs typeface="Times New Roman" panose="02020603050405020304" pitchFamily="18" charset="0"/>
              </a:rPr>
              <a:t>and external sources</a:t>
            </a:r>
            <a:r>
              <a:rPr lang="en-US" dirty="0">
                <a:latin typeface="Times New Roman" panose="02020603050405020304" pitchFamily="18" charset="0"/>
                <a:cs typeface="Times New Roman" panose="02020603050405020304" pitchFamily="18" charset="0"/>
              </a:rPr>
              <a:t>. MIS assesses the information needs of different managers and develops </a:t>
            </a:r>
            <a:r>
              <a:rPr lang="en-US" dirty="0" smtClean="0">
                <a:latin typeface="Times New Roman" panose="02020603050405020304" pitchFamily="18" charset="0"/>
                <a:cs typeface="Times New Roman" panose="02020603050405020304" pitchFamily="18" charset="0"/>
              </a:rPr>
              <a:t>the required </a:t>
            </a:r>
            <a:r>
              <a:rPr lang="en-US" dirty="0">
                <a:latin typeface="Times New Roman" panose="02020603050405020304" pitchFamily="18" charset="0"/>
                <a:cs typeface="Times New Roman" panose="02020603050405020304" pitchFamily="18" charset="0"/>
              </a:rPr>
              <a:t>information from supplied data in time regarding competition, prices, </a:t>
            </a:r>
            <a:r>
              <a:rPr lang="en-US" dirty="0" smtClean="0">
                <a:latin typeface="Times New Roman" panose="02020603050405020304" pitchFamily="18" charset="0"/>
                <a:cs typeface="Times New Roman" panose="02020603050405020304" pitchFamily="18" charset="0"/>
              </a:rPr>
              <a:t>advertising expenditures</a:t>
            </a:r>
            <a:r>
              <a:rPr lang="en-US" dirty="0">
                <a:latin typeface="Times New Roman" panose="02020603050405020304" pitchFamily="18" charset="0"/>
                <a:cs typeface="Times New Roman" panose="02020603050405020304" pitchFamily="18" charset="0"/>
              </a:rPr>
              <a:t>, sales, distribution and market intelligence, etc</a:t>
            </a:r>
            <a:r>
              <a:rPr lang="en-US" dirty="0" smtClean="0">
                <a:latin typeface="Times New Roman" panose="02020603050405020304" pitchFamily="18" charset="0"/>
                <a:cs typeface="Times New Roman" panose="02020603050405020304" pitchFamily="18" charset="0"/>
              </a:rPr>
              <a:t>.</a:t>
            </a:r>
          </a:p>
          <a:p>
            <a:endParaRPr lang="en-US"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40912" y="3812146"/>
            <a:ext cx="11024315" cy="2743200"/>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pPr/>
              <a:t>3</a:t>
            </a:fld>
            <a:endParaRPr lang="en-US" dirty="0"/>
          </a:p>
        </p:txBody>
      </p:sp>
    </p:spTree>
    <p:extLst>
      <p:ext uri="{BB962C8B-B14F-4D97-AF65-F5344CB8AC3E}">
        <p14:creationId xmlns="" xmlns:p14="http://schemas.microsoft.com/office/powerpoint/2010/main" val="7565538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1821" y="669701"/>
            <a:ext cx="11706894" cy="6001554"/>
          </a:xfrm>
        </p:spPr>
        <p:txBody>
          <a:bodyPr>
            <a:normAutofit fontScale="92500" lnSpcReduction="20000"/>
          </a:bodyPr>
          <a:lstStyle/>
          <a:p>
            <a:r>
              <a:rPr lang="en-US" b="1" i="1" u="sng" dirty="0">
                <a:latin typeface="Times New Roman" panose="02020603050405020304" pitchFamily="18" charset="0"/>
                <a:cs typeface="Times New Roman" panose="02020603050405020304" pitchFamily="18" charset="0"/>
              </a:rPr>
              <a:t>SURVEY OF BUYERS’ </a:t>
            </a:r>
            <a:r>
              <a:rPr lang="en-US" b="1" i="1" u="sng" dirty="0" smtClean="0">
                <a:latin typeface="Times New Roman" panose="02020603050405020304" pitchFamily="18" charset="0"/>
                <a:cs typeface="Times New Roman" panose="02020603050405020304" pitchFamily="18" charset="0"/>
              </a:rPr>
              <a:t>INTENTIONS</a:t>
            </a:r>
            <a:r>
              <a:rPr lang="en-US" i="1"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One </a:t>
            </a:r>
            <a:r>
              <a:rPr lang="en-US" dirty="0">
                <a:latin typeface="Times New Roman" panose="02020603050405020304" pitchFamily="18" charset="0"/>
                <a:cs typeface="Times New Roman" panose="02020603050405020304" pitchFamily="18" charset="0"/>
              </a:rPr>
              <a:t>way to forecast what buyers will do is to ask them directly. This </a:t>
            </a:r>
            <a:r>
              <a:rPr lang="en-US" dirty="0" smtClean="0">
                <a:latin typeface="Times New Roman" panose="02020603050405020304" pitchFamily="18" charset="0"/>
                <a:cs typeface="Times New Roman" panose="02020603050405020304" pitchFamily="18" charset="0"/>
              </a:rPr>
              <a:t>suggests that </a:t>
            </a:r>
            <a:r>
              <a:rPr lang="en-US" dirty="0">
                <a:latin typeface="Times New Roman" panose="02020603050405020304" pitchFamily="18" charset="0"/>
                <a:cs typeface="Times New Roman" panose="02020603050405020304" pitchFamily="18" charset="0"/>
              </a:rPr>
              <a:t>the forecaster should survey buyers. Surveys are especially valuable if </a:t>
            </a:r>
            <a:r>
              <a:rPr lang="en-US" dirty="0" smtClean="0">
                <a:latin typeface="Times New Roman" panose="02020603050405020304" pitchFamily="18" charset="0"/>
                <a:cs typeface="Times New Roman" panose="02020603050405020304" pitchFamily="18" charset="0"/>
              </a:rPr>
              <a:t>the buyers </a:t>
            </a:r>
            <a:r>
              <a:rPr lang="en-US" dirty="0">
                <a:latin typeface="Times New Roman" panose="02020603050405020304" pitchFamily="18" charset="0"/>
                <a:cs typeface="Times New Roman" panose="02020603050405020304" pitchFamily="18" charset="0"/>
              </a:rPr>
              <a:t>have clearly formed intentions, will carry them out, and can describe </a:t>
            </a:r>
            <a:r>
              <a:rPr lang="en-US" dirty="0" smtClean="0">
                <a:latin typeface="Times New Roman" panose="02020603050405020304" pitchFamily="18" charset="0"/>
                <a:cs typeface="Times New Roman" panose="02020603050405020304" pitchFamily="18" charset="0"/>
              </a:rPr>
              <a:t>them to </a:t>
            </a:r>
            <a:r>
              <a:rPr lang="en-US" dirty="0">
                <a:latin typeface="Times New Roman" panose="02020603050405020304" pitchFamily="18" charset="0"/>
                <a:cs typeface="Times New Roman" panose="02020603050405020304" pitchFamily="18" charset="0"/>
              </a:rPr>
              <a:t>interviewers</a:t>
            </a:r>
            <a:r>
              <a:rPr lang="en-US" dirty="0" smtClean="0">
                <a:latin typeface="Times New Roman" panose="02020603050405020304" pitchFamily="18" charset="0"/>
                <a:cs typeface="Times New Roman" panose="02020603050405020304" pitchFamily="18" charset="0"/>
              </a:rPr>
              <a:t>.</a:t>
            </a:r>
          </a:p>
          <a:p>
            <a:r>
              <a:rPr lang="en-US" b="1" i="1" u="sng" dirty="0">
                <a:latin typeface="Times New Roman" panose="02020603050405020304" pitchFamily="18" charset="0"/>
                <a:cs typeface="Times New Roman" panose="02020603050405020304" pitchFamily="18" charset="0"/>
              </a:rPr>
              <a:t>COMPOSITE OF SALES-FORCE </a:t>
            </a:r>
            <a:r>
              <a:rPr lang="en-US" b="1" i="1" u="sng" dirty="0" smtClean="0">
                <a:latin typeface="Times New Roman" panose="02020603050405020304" pitchFamily="18" charset="0"/>
                <a:cs typeface="Times New Roman" panose="02020603050405020304" pitchFamily="18" charset="0"/>
              </a:rPr>
              <a:t>OPINIONS</a:t>
            </a:r>
            <a:r>
              <a:rPr lang="en-US" i="1"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When </a:t>
            </a:r>
            <a:r>
              <a:rPr lang="en-US" dirty="0">
                <a:latin typeface="Times New Roman" panose="02020603050405020304" pitchFamily="18" charset="0"/>
                <a:cs typeface="Times New Roman" panose="02020603050405020304" pitchFamily="18" charset="0"/>
              </a:rPr>
              <a:t>buyer interviewing is impractical, the company may base its sales </a:t>
            </a:r>
            <a:r>
              <a:rPr lang="en-US" dirty="0" smtClean="0">
                <a:latin typeface="Times New Roman" panose="02020603050405020304" pitchFamily="18" charset="0"/>
                <a:cs typeface="Times New Roman" panose="02020603050405020304" pitchFamily="18" charset="0"/>
              </a:rPr>
              <a:t>forecasts on </a:t>
            </a:r>
            <a:r>
              <a:rPr lang="en-US" dirty="0">
                <a:latin typeface="Times New Roman" panose="02020603050405020304" pitchFamily="18" charset="0"/>
                <a:cs typeface="Times New Roman" panose="02020603050405020304" pitchFamily="18" charset="0"/>
              </a:rPr>
              <a:t>information provided by the sales force. The company typically asks its </a:t>
            </a:r>
            <a:r>
              <a:rPr lang="en-US" dirty="0" smtClean="0">
                <a:latin typeface="Times New Roman" panose="02020603050405020304" pitchFamily="18" charset="0"/>
                <a:cs typeface="Times New Roman" panose="02020603050405020304" pitchFamily="18" charset="0"/>
              </a:rPr>
              <a:t>salespeople to </a:t>
            </a:r>
            <a:r>
              <a:rPr lang="en-US" dirty="0">
                <a:latin typeface="Times New Roman" panose="02020603050405020304" pitchFamily="18" charset="0"/>
                <a:cs typeface="Times New Roman" panose="02020603050405020304" pitchFamily="18" charset="0"/>
              </a:rPr>
              <a:t>estimate sales by product for their individual territories. It then adds </a:t>
            </a:r>
            <a:r>
              <a:rPr lang="en-US" dirty="0" smtClean="0">
                <a:latin typeface="Times New Roman" panose="02020603050405020304" pitchFamily="18" charset="0"/>
                <a:cs typeface="Times New Roman" panose="02020603050405020304" pitchFamily="18" charset="0"/>
              </a:rPr>
              <a:t>up </a:t>
            </a:r>
            <a:r>
              <a:rPr lang="en-US" dirty="0">
                <a:latin typeface="Times New Roman" panose="02020603050405020304" pitchFamily="18" charset="0"/>
                <a:cs typeface="Times New Roman" panose="02020603050405020304" pitchFamily="18" charset="0"/>
              </a:rPr>
              <a:t>the individual estimates to arrive at an overall sales forecast</a:t>
            </a:r>
            <a:r>
              <a:rPr lang="en-US" dirty="0" smtClean="0">
                <a:latin typeface="Times New Roman" panose="02020603050405020304" pitchFamily="18" charset="0"/>
                <a:cs typeface="Times New Roman" panose="02020603050405020304" pitchFamily="18" charset="0"/>
              </a:rPr>
              <a:t>.</a:t>
            </a:r>
          </a:p>
          <a:p>
            <a:r>
              <a:rPr lang="en-US" b="1" i="1" u="sng" dirty="0">
                <a:latin typeface="Times New Roman" panose="02020603050405020304" pitchFamily="18" charset="0"/>
                <a:cs typeface="Times New Roman" panose="02020603050405020304" pitchFamily="18" charset="0"/>
              </a:rPr>
              <a:t>EXPERT </a:t>
            </a:r>
            <a:r>
              <a:rPr lang="en-US" b="1" i="1" u="sng" dirty="0" smtClean="0">
                <a:latin typeface="Times New Roman" panose="02020603050405020304" pitchFamily="18" charset="0"/>
                <a:cs typeface="Times New Roman" panose="02020603050405020304" pitchFamily="18" charset="0"/>
              </a:rPr>
              <a:t>OPINION:- </a:t>
            </a:r>
            <a:r>
              <a:rPr lang="en-US" dirty="0" smtClean="0">
                <a:latin typeface="Times New Roman" panose="02020603050405020304" pitchFamily="18" charset="0"/>
                <a:cs typeface="Times New Roman" panose="02020603050405020304" pitchFamily="18" charset="0"/>
              </a:rPr>
              <a:t>Companies </a:t>
            </a:r>
            <a:r>
              <a:rPr lang="en-US" dirty="0">
                <a:latin typeface="Times New Roman" panose="02020603050405020304" pitchFamily="18" charset="0"/>
                <a:cs typeface="Times New Roman" panose="02020603050405020304" pitchFamily="18" charset="0"/>
              </a:rPr>
              <a:t>can also obtain forecasts by turning to experts. Experts include </a:t>
            </a:r>
            <a:r>
              <a:rPr lang="en-US" dirty="0" smtClean="0">
                <a:latin typeface="Times New Roman" panose="02020603050405020304" pitchFamily="18" charset="0"/>
                <a:cs typeface="Times New Roman" panose="02020603050405020304" pitchFamily="18" charset="0"/>
              </a:rPr>
              <a:t>dealers, distributors</a:t>
            </a:r>
            <a:r>
              <a:rPr lang="en-US" dirty="0">
                <a:latin typeface="Times New Roman" panose="02020603050405020304" pitchFamily="18" charset="0"/>
                <a:cs typeface="Times New Roman" panose="02020603050405020304" pitchFamily="18" charset="0"/>
              </a:rPr>
              <a:t>, suppliers, marketing consultants, and trade associations. </a:t>
            </a:r>
            <a:r>
              <a:rPr lang="en-US" dirty="0" smtClean="0">
                <a:latin typeface="Times New Roman" panose="02020603050405020304" pitchFamily="18" charset="0"/>
                <a:cs typeface="Times New Roman" panose="02020603050405020304" pitchFamily="18" charset="0"/>
              </a:rPr>
              <a:t>Thus, auto </a:t>
            </a:r>
            <a:r>
              <a:rPr lang="en-US" dirty="0">
                <a:latin typeface="Times New Roman" panose="02020603050405020304" pitchFamily="18" charset="0"/>
                <a:cs typeface="Times New Roman" panose="02020603050405020304" pitchFamily="18" charset="0"/>
              </a:rPr>
              <a:t>companies survey their dealers periodically for their forecasts of </a:t>
            </a:r>
            <a:r>
              <a:rPr lang="en-US" dirty="0" smtClean="0">
                <a:latin typeface="Times New Roman" panose="02020603050405020304" pitchFamily="18" charset="0"/>
                <a:cs typeface="Times New Roman" panose="02020603050405020304" pitchFamily="18" charset="0"/>
              </a:rPr>
              <a:t>short-term demand.</a:t>
            </a:r>
          </a:p>
        </p:txBody>
      </p:sp>
      <p:sp>
        <p:nvSpPr>
          <p:cNvPr id="4" name="Slide Number Placeholder 3"/>
          <p:cNvSpPr>
            <a:spLocks noGrp="1"/>
          </p:cNvSpPr>
          <p:nvPr>
            <p:ph type="sldNum" sz="quarter" idx="12"/>
          </p:nvPr>
        </p:nvSpPr>
        <p:spPr/>
        <p:txBody>
          <a:bodyPr/>
          <a:lstStyle/>
          <a:p>
            <a:fld id="{6113E31D-E2AB-40D1-8B51-AFA5AFEF393A}" type="slidenum">
              <a:rPr lang="en-US" smtClean="0"/>
              <a:pPr/>
              <a:t>30</a:t>
            </a:fld>
            <a:endParaRPr lang="en-US" dirty="0"/>
          </a:p>
        </p:txBody>
      </p:sp>
    </p:spTree>
    <p:extLst>
      <p:ext uri="{BB962C8B-B14F-4D97-AF65-F5344CB8AC3E}">
        <p14:creationId xmlns="" xmlns:p14="http://schemas.microsoft.com/office/powerpoint/2010/main" val="37236124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66670"/>
            <a:ext cx="10515600" cy="5885645"/>
          </a:xfrm>
        </p:spPr>
        <p:txBody>
          <a:bodyPr>
            <a:normAutofit fontScale="85000" lnSpcReduction="10000"/>
          </a:bodyPr>
          <a:lstStyle/>
          <a:p>
            <a:r>
              <a:rPr lang="en-US" b="1" i="1" u="sng" dirty="0">
                <a:latin typeface="Times New Roman" panose="02020603050405020304" pitchFamily="18" charset="0"/>
                <a:cs typeface="Times New Roman" panose="02020603050405020304" pitchFamily="18" charset="0"/>
              </a:rPr>
              <a:t>TEST MARKETING:- </a:t>
            </a:r>
            <a:r>
              <a:rPr lang="en-US" dirty="0">
                <a:latin typeface="Times New Roman" panose="02020603050405020304" pitchFamily="18" charset="0"/>
                <a:cs typeface="Times New Roman" panose="02020603050405020304" pitchFamily="18" charset="0"/>
              </a:rPr>
              <a:t>Where buyers do not plan their purchases carefully or where experts are not available or reliable, the company may want to conduct a direct test market. A direct test market is especially useful in forecasting new-product sales or established product sales in a new distribution channel or territory.</a:t>
            </a:r>
          </a:p>
          <a:p>
            <a:r>
              <a:rPr lang="en-US" b="1" i="1" u="sng" dirty="0" smtClean="0">
                <a:latin typeface="Times New Roman" panose="02020603050405020304" pitchFamily="18" charset="0"/>
                <a:cs typeface="Times New Roman" panose="02020603050405020304" pitchFamily="18" charset="0"/>
              </a:rPr>
              <a:t>PAST-SALES ANALYSIS:- </a:t>
            </a:r>
            <a:r>
              <a:rPr lang="en-US" dirty="0" smtClean="0">
                <a:latin typeface="Times New Roman" panose="02020603050405020304" pitchFamily="18" charset="0"/>
                <a:cs typeface="Times New Roman" panose="02020603050405020304" pitchFamily="18" charset="0"/>
              </a:rPr>
              <a:t>Sales </a:t>
            </a:r>
            <a:r>
              <a:rPr lang="en-US" dirty="0">
                <a:latin typeface="Times New Roman" panose="02020603050405020304" pitchFamily="18" charset="0"/>
                <a:cs typeface="Times New Roman" panose="02020603050405020304" pitchFamily="18" charset="0"/>
              </a:rPr>
              <a:t>forecasts can be developed on the basis of past sales. Time-series analysis </a:t>
            </a:r>
            <a:r>
              <a:rPr lang="en-US" dirty="0" smtClean="0">
                <a:latin typeface="Times New Roman" panose="02020603050405020304" pitchFamily="18" charset="0"/>
                <a:cs typeface="Times New Roman" panose="02020603050405020304" pitchFamily="18" charset="0"/>
              </a:rPr>
              <a:t>consists of </a:t>
            </a:r>
            <a:r>
              <a:rPr lang="en-US" dirty="0">
                <a:latin typeface="Times New Roman" panose="02020603050405020304" pitchFamily="18" charset="0"/>
                <a:cs typeface="Times New Roman" panose="02020603050405020304" pitchFamily="18" charset="0"/>
              </a:rPr>
              <a:t>breaking down past time series into four components (trend, cycle, </a:t>
            </a:r>
            <a:r>
              <a:rPr lang="en-US" dirty="0" smtClean="0">
                <a:latin typeface="Times New Roman" panose="02020603050405020304" pitchFamily="18" charset="0"/>
                <a:cs typeface="Times New Roman" panose="02020603050405020304" pitchFamily="18" charset="0"/>
              </a:rPr>
              <a:t>seasonal, and </a:t>
            </a:r>
            <a:r>
              <a:rPr lang="en-US" dirty="0">
                <a:latin typeface="Times New Roman" panose="02020603050405020304" pitchFamily="18" charset="0"/>
                <a:cs typeface="Times New Roman" panose="02020603050405020304" pitchFamily="18" charset="0"/>
              </a:rPr>
              <a:t>erratic) and projecting these components into the future</a:t>
            </a:r>
            <a:r>
              <a:rPr lang="en-US" dirty="0" smtClean="0">
                <a:latin typeface="Times New Roman" panose="02020603050405020304" pitchFamily="18" charset="0"/>
                <a:cs typeface="Times New Roman" panose="02020603050405020304" pitchFamily="18" charset="0"/>
              </a:rPr>
              <a:t>.</a:t>
            </a:r>
          </a:p>
          <a:p>
            <a:r>
              <a:rPr lang="en-US" b="1" i="1" u="sng" dirty="0">
                <a:latin typeface="Times New Roman" panose="02020603050405020304" pitchFamily="18" charset="0"/>
                <a:cs typeface="Times New Roman" panose="02020603050405020304" pitchFamily="18" charset="0"/>
              </a:rPr>
              <a:t>LEADING </a:t>
            </a:r>
            <a:r>
              <a:rPr lang="en-US" b="1" i="1" u="sng" dirty="0" smtClean="0">
                <a:latin typeface="Times New Roman" panose="02020603050405020304" pitchFamily="18" charset="0"/>
                <a:cs typeface="Times New Roman" panose="02020603050405020304" pitchFamily="18" charset="0"/>
              </a:rPr>
              <a:t>INDICATORS :- </a:t>
            </a:r>
            <a:r>
              <a:rPr lang="en-US" dirty="0" smtClean="0">
                <a:latin typeface="Times New Roman" panose="02020603050405020304" pitchFamily="18" charset="0"/>
                <a:cs typeface="Times New Roman" panose="02020603050405020304" pitchFamily="18" charset="0"/>
              </a:rPr>
              <a:t>Many </a:t>
            </a:r>
            <a:r>
              <a:rPr lang="en-US" dirty="0">
                <a:latin typeface="Times New Roman" panose="02020603050405020304" pitchFamily="18" charset="0"/>
                <a:cs typeface="Times New Roman" panose="02020603050405020304" pitchFamily="18" charset="0"/>
              </a:rPr>
              <a:t>companies try to forecast their sales by finding one or more leading </a:t>
            </a:r>
            <a:r>
              <a:rPr lang="en-US" dirty="0" smtClean="0">
                <a:latin typeface="Times New Roman" panose="02020603050405020304" pitchFamily="18" charset="0"/>
                <a:cs typeface="Times New Roman" panose="02020603050405020304" pitchFamily="18" charset="0"/>
              </a:rPr>
              <a:t>indicators— other </a:t>
            </a:r>
            <a:r>
              <a:rPr lang="en-US" dirty="0">
                <a:latin typeface="Times New Roman" panose="02020603050405020304" pitchFamily="18" charset="0"/>
                <a:cs typeface="Times New Roman" panose="02020603050405020304" pitchFamily="18" charset="0"/>
              </a:rPr>
              <a:t>time series that change in the same direction but in advance of </a:t>
            </a:r>
            <a:r>
              <a:rPr lang="en-US" dirty="0" smtClean="0">
                <a:latin typeface="Times New Roman" panose="02020603050405020304" pitchFamily="18" charset="0"/>
                <a:cs typeface="Times New Roman" panose="02020603050405020304" pitchFamily="18" charset="0"/>
              </a:rPr>
              <a:t>company sales</a:t>
            </a:r>
            <a:r>
              <a:rPr lang="en-US" dirty="0">
                <a:latin typeface="Times New Roman" panose="02020603050405020304" pitchFamily="18" charset="0"/>
                <a:cs typeface="Times New Roman" panose="02020603050405020304" pitchFamily="18" charset="0"/>
              </a:rPr>
              <a:t>. For example, a plumbing supply company might find that its sales </a:t>
            </a:r>
            <a:r>
              <a:rPr lang="en-US" dirty="0" smtClean="0">
                <a:latin typeface="Times New Roman" panose="02020603050405020304" pitchFamily="18" charset="0"/>
                <a:cs typeface="Times New Roman" panose="02020603050405020304" pitchFamily="18" charset="0"/>
              </a:rPr>
              <a:t>lag behind </a:t>
            </a:r>
            <a:r>
              <a:rPr lang="en-US" dirty="0">
                <a:latin typeface="Times New Roman" panose="02020603050405020304" pitchFamily="18" charset="0"/>
                <a:cs typeface="Times New Roman" panose="02020603050405020304" pitchFamily="18" charset="0"/>
              </a:rPr>
              <a:t>the housing starts index by about four months. The housing starts </a:t>
            </a:r>
            <a:r>
              <a:rPr lang="en-US" dirty="0" smtClean="0">
                <a:latin typeface="Times New Roman" panose="02020603050405020304" pitchFamily="18" charset="0"/>
                <a:cs typeface="Times New Roman" panose="02020603050405020304" pitchFamily="18" charset="0"/>
              </a:rPr>
              <a:t>index would </a:t>
            </a:r>
            <a:r>
              <a:rPr lang="en-US" dirty="0">
                <a:latin typeface="Times New Roman" panose="02020603050405020304" pitchFamily="18" charset="0"/>
                <a:cs typeface="Times New Roman" panose="02020603050405020304" pitchFamily="18" charset="0"/>
              </a:rPr>
              <a:t>then be a useful leading indicator.</a:t>
            </a:r>
          </a:p>
        </p:txBody>
      </p:sp>
      <p:sp>
        <p:nvSpPr>
          <p:cNvPr id="4" name="Slide Number Placeholder 3"/>
          <p:cNvSpPr>
            <a:spLocks noGrp="1"/>
          </p:cNvSpPr>
          <p:nvPr>
            <p:ph type="sldNum" sz="quarter" idx="12"/>
          </p:nvPr>
        </p:nvSpPr>
        <p:spPr/>
        <p:txBody>
          <a:bodyPr/>
          <a:lstStyle/>
          <a:p>
            <a:fld id="{6113E31D-E2AB-40D1-8B51-AFA5AFEF393A}" type="slidenum">
              <a:rPr lang="en-US" smtClean="0"/>
              <a:pPr/>
              <a:t>31</a:t>
            </a:fld>
            <a:endParaRPr lang="en-US" dirty="0"/>
          </a:p>
        </p:txBody>
      </p:sp>
    </p:spTree>
    <p:extLst>
      <p:ext uri="{BB962C8B-B14F-4D97-AF65-F5344CB8AC3E}">
        <p14:creationId xmlns="" xmlns:p14="http://schemas.microsoft.com/office/powerpoint/2010/main" val="6870087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207" y="298864"/>
            <a:ext cx="10515600" cy="1325563"/>
          </a:xfrm>
        </p:spPr>
        <p:txBody>
          <a:bodyPr>
            <a:normAutofit/>
          </a:bodyPr>
          <a:lstStyle/>
          <a:p>
            <a:pPr algn="ctr"/>
            <a:r>
              <a:rPr lang="en-US" b="1" dirty="0" smtClean="0">
                <a:latin typeface="Times New Roman" panose="02020603050405020304" pitchFamily="18" charset="0"/>
                <a:cs typeface="Times New Roman" panose="02020603050405020304" pitchFamily="18" charset="0"/>
              </a:rPr>
              <a:t>Marketing Research System</a:t>
            </a:r>
            <a:endParaRPr lang="en-US" b="1" dirty="0">
              <a:latin typeface="Times New Roman" panose="02020603050405020304" pitchFamily="18" charset="0"/>
              <a:cs typeface="Times New Roman" panose="02020603050405020304" pitchFamily="18" charset="0"/>
            </a:endParaRPr>
          </a:p>
        </p:txBody>
      </p:sp>
      <p:sp>
        <p:nvSpPr>
          <p:cNvPr id="3" name="Rectangle 2"/>
          <p:cNvSpPr/>
          <p:nvPr/>
        </p:nvSpPr>
        <p:spPr>
          <a:xfrm>
            <a:off x="647207" y="1839603"/>
            <a:ext cx="9822010" cy="3785652"/>
          </a:xfrm>
          <a:prstGeom prst="rect">
            <a:avLst/>
          </a:prstGeom>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Marketing managers often commission formal marketing studies of specific problems and opportunities</a:t>
            </a:r>
            <a:r>
              <a:rPr lang="en-US" sz="2400" dirty="0" smtClean="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They may request a marketing </a:t>
            </a:r>
            <a:r>
              <a:rPr lang="en-US" sz="2400" dirty="0" smtClean="0">
                <a:latin typeface="Times New Roman" panose="02020603050405020304" pitchFamily="18" charset="0"/>
                <a:cs typeface="Times New Roman" panose="02020603050405020304" pitchFamily="18" charset="0"/>
              </a:rPr>
              <a:t>survey</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It’s based on region or an advertising evolution</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It’s the job of marketing researchers to provide the insight into the customer’s attitudes and buying </a:t>
            </a:r>
            <a:r>
              <a:rPr lang="en-US" sz="2400" dirty="0" smtClean="0">
                <a:latin typeface="Times New Roman" panose="02020603050405020304" pitchFamily="18" charset="0"/>
                <a:cs typeface="Times New Roman" panose="02020603050405020304" pitchFamily="18" charset="0"/>
              </a:rPr>
              <a:t>behavior</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Marketing insight provide diagnostic information about how and why certain effects in the marketplace and what that mean to </a:t>
            </a:r>
            <a:r>
              <a:rPr lang="en-US" sz="2400" dirty="0" smtClean="0">
                <a:latin typeface="Times New Roman" panose="02020603050405020304" pitchFamily="18" charset="0"/>
                <a:cs typeface="Times New Roman" panose="02020603050405020304" pitchFamily="18" charset="0"/>
              </a:rPr>
              <a:t>marketers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Good marketing insights often from the basis of successful marketing program </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9647583" y="2279373"/>
            <a:ext cx="2544418" cy="4578627"/>
          </a:xfrm>
          <a:prstGeom prst="rect">
            <a:avLst/>
          </a:prstGeom>
        </p:spPr>
      </p:pic>
      <p:sp>
        <p:nvSpPr>
          <p:cNvPr id="5" name="Slide Number Placeholder 4"/>
          <p:cNvSpPr>
            <a:spLocks noGrp="1"/>
          </p:cNvSpPr>
          <p:nvPr>
            <p:ph type="sldNum" sz="quarter" idx="12"/>
          </p:nvPr>
        </p:nvSpPr>
        <p:spPr/>
        <p:txBody>
          <a:bodyPr/>
          <a:lstStyle/>
          <a:p>
            <a:fld id="{4FAB73BC-B049-4115-A692-8D63A059BFB8}" type="slidenum">
              <a:rPr lang="en-US" smtClean="0"/>
              <a:pPr/>
              <a:t>32</a:t>
            </a:fld>
            <a:endParaRPr lang="en-US" dirty="0"/>
          </a:p>
        </p:txBody>
      </p:sp>
    </p:spTree>
    <p:extLst>
      <p:ext uri="{BB962C8B-B14F-4D97-AF65-F5344CB8AC3E}">
        <p14:creationId xmlns="" xmlns:p14="http://schemas.microsoft.com/office/powerpoint/2010/main" val="342625611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5192" y="235570"/>
            <a:ext cx="10515600" cy="1102899"/>
          </a:xfrm>
        </p:spPr>
        <p:txBody>
          <a:bodyPr>
            <a:normAutofit/>
          </a:bodyPr>
          <a:lstStyle/>
          <a:p>
            <a:pPr algn="ctr"/>
            <a:r>
              <a:rPr lang="en-US" sz="4000" b="1" dirty="0" smtClean="0">
                <a:solidFill>
                  <a:srgbClr val="FF0000"/>
                </a:solidFill>
                <a:latin typeface="Times New Roman" panose="02020603050405020304" pitchFamily="18" charset="0"/>
                <a:cs typeface="Times New Roman" panose="02020603050405020304" pitchFamily="18" charset="0"/>
              </a:rPr>
              <a:t>MARKETING RESERCH PROCESS</a:t>
            </a:r>
            <a:endParaRPr lang="en-US" sz="4000" b="1" dirty="0">
              <a:solidFill>
                <a:srgbClr val="FF0000"/>
              </a:solidFill>
              <a:latin typeface="Times New Roman" panose="02020603050405020304" pitchFamily="18" charset="0"/>
              <a:cs typeface="Times New Roman" panose="02020603050405020304" pitchFamily="18" charset="0"/>
            </a:endParaRPr>
          </a:p>
        </p:txBody>
      </p:sp>
      <p:sp>
        <p:nvSpPr>
          <p:cNvPr id="18" name="Rounded Rectangle 17"/>
          <p:cNvSpPr/>
          <p:nvPr/>
        </p:nvSpPr>
        <p:spPr>
          <a:xfrm>
            <a:off x="609599" y="2655233"/>
            <a:ext cx="1258958" cy="2214942"/>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DEFINE THE PROBLEM AND RESERCH </a:t>
            </a:r>
          </a:p>
          <a:p>
            <a:pPr algn="ctr"/>
            <a:r>
              <a:rPr lang="en-US" dirty="0" smtClean="0"/>
              <a:t>OBJECTIVE</a:t>
            </a:r>
            <a:endParaRPr lang="en-US" dirty="0"/>
          </a:p>
        </p:txBody>
      </p:sp>
      <p:sp>
        <p:nvSpPr>
          <p:cNvPr id="24" name="Rounded Rectangle 23"/>
          <p:cNvSpPr/>
          <p:nvPr/>
        </p:nvSpPr>
        <p:spPr>
          <a:xfrm>
            <a:off x="2512363" y="2655233"/>
            <a:ext cx="1188720" cy="2214942"/>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 </a:t>
            </a:r>
          </a:p>
          <a:p>
            <a:pPr algn="ctr"/>
            <a:r>
              <a:rPr lang="en-US" dirty="0" smtClean="0"/>
              <a:t>THE</a:t>
            </a:r>
          </a:p>
          <a:p>
            <a:pPr algn="ctr"/>
            <a:r>
              <a:rPr lang="en-US" dirty="0" smtClean="0"/>
              <a:t>RESERCH</a:t>
            </a:r>
          </a:p>
          <a:p>
            <a:pPr algn="ctr"/>
            <a:r>
              <a:rPr lang="en-US" dirty="0" smtClean="0"/>
              <a:t>PLAN</a:t>
            </a:r>
            <a:endParaRPr lang="en-US" dirty="0"/>
          </a:p>
        </p:txBody>
      </p:sp>
      <p:sp>
        <p:nvSpPr>
          <p:cNvPr id="25" name="Rounded Rectangle 24"/>
          <p:cNvSpPr/>
          <p:nvPr/>
        </p:nvSpPr>
        <p:spPr>
          <a:xfrm>
            <a:off x="4344890" y="2655233"/>
            <a:ext cx="1300536" cy="2214942"/>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COLLECT</a:t>
            </a:r>
          </a:p>
          <a:p>
            <a:pPr algn="ctr"/>
            <a:r>
              <a:rPr lang="en-US" dirty="0" smtClean="0"/>
              <a:t>THE</a:t>
            </a:r>
          </a:p>
          <a:p>
            <a:pPr algn="ctr"/>
            <a:r>
              <a:rPr lang="en-US" dirty="0" smtClean="0"/>
              <a:t>INFORMATION</a:t>
            </a:r>
            <a:endParaRPr lang="en-US" dirty="0"/>
          </a:p>
        </p:txBody>
      </p:sp>
      <p:sp>
        <p:nvSpPr>
          <p:cNvPr id="26" name="Rounded Rectangle 25"/>
          <p:cNvSpPr/>
          <p:nvPr/>
        </p:nvSpPr>
        <p:spPr>
          <a:xfrm>
            <a:off x="6403945" y="2655233"/>
            <a:ext cx="1188720" cy="2214942"/>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ANALYZE</a:t>
            </a:r>
          </a:p>
          <a:p>
            <a:pPr algn="ctr"/>
            <a:r>
              <a:rPr lang="en-US" dirty="0" smtClean="0"/>
              <a:t>THE</a:t>
            </a:r>
          </a:p>
          <a:p>
            <a:pPr algn="ctr"/>
            <a:r>
              <a:rPr lang="en-US" dirty="0" smtClean="0"/>
              <a:t>INFORMATION</a:t>
            </a:r>
            <a:endParaRPr lang="en-US" dirty="0"/>
          </a:p>
        </p:txBody>
      </p:sp>
      <p:sp>
        <p:nvSpPr>
          <p:cNvPr id="27" name="Rounded Rectangle 26"/>
          <p:cNvSpPr/>
          <p:nvPr/>
        </p:nvSpPr>
        <p:spPr>
          <a:xfrm>
            <a:off x="8391444" y="2655233"/>
            <a:ext cx="1188720" cy="2214942"/>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PRESENT</a:t>
            </a:r>
          </a:p>
          <a:p>
            <a:pPr algn="ctr"/>
            <a:r>
              <a:rPr lang="en-US" dirty="0" smtClean="0"/>
              <a:t>THE</a:t>
            </a:r>
          </a:p>
          <a:p>
            <a:pPr algn="ctr"/>
            <a:r>
              <a:rPr lang="en-US" dirty="0" smtClean="0"/>
              <a:t>FINDINGS</a:t>
            </a:r>
            <a:endParaRPr lang="en-US" dirty="0"/>
          </a:p>
        </p:txBody>
      </p:sp>
      <p:sp>
        <p:nvSpPr>
          <p:cNvPr id="28" name="Rounded Rectangle 27"/>
          <p:cNvSpPr/>
          <p:nvPr/>
        </p:nvSpPr>
        <p:spPr>
          <a:xfrm>
            <a:off x="10378943" y="2655233"/>
            <a:ext cx="1188720" cy="221494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MAKE</a:t>
            </a:r>
          </a:p>
          <a:p>
            <a:pPr algn="ctr"/>
            <a:r>
              <a:rPr lang="en-US" dirty="0" smtClean="0"/>
              <a:t>THE</a:t>
            </a:r>
          </a:p>
          <a:p>
            <a:pPr algn="ctr"/>
            <a:r>
              <a:rPr lang="en-US" dirty="0" smtClean="0"/>
              <a:t>DECISION</a:t>
            </a:r>
            <a:endParaRPr lang="en-US" dirty="0"/>
          </a:p>
        </p:txBody>
      </p:sp>
      <p:sp>
        <p:nvSpPr>
          <p:cNvPr id="29" name="Right Arrow 28"/>
          <p:cNvSpPr/>
          <p:nvPr/>
        </p:nvSpPr>
        <p:spPr>
          <a:xfrm>
            <a:off x="1868556" y="3630182"/>
            <a:ext cx="643806" cy="2650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p:cNvSpPr/>
          <p:nvPr/>
        </p:nvSpPr>
        <p:spPr>
          <a:xfrm>
            <a:off x="3701081" y="3630182"/>
            <a:ext cx="643807" cy="2650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p:cNvSpPr/>
          <p:nvPr/>
        </p:nvSpPr>
        <p:spPr>
          <a:xfrm>
            <a:off x="5662521" y="3630182"/>
            <a:ext cx="741422" cy="2659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p:cNvSpPr/>
          <p:nvPr/>
        </p:nvSpPr>
        <p:spPr>
          <a:xfrm>
            <a:off x="7592665" y="3630182"/>
            <a:ext cx="798777" cy="2650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p:cNvSpPr/>
          <p:nvPr/>
        </p:nvSpPr>
        <p:spPr>
          <a:xfrm>
            <a:off x="9580165" y="3630182"/>
            <a:ext cx="798778" cy="2650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13"/>
          <p:cNvSpPr>
            <a:spLocks noGrp="1"/>
          </p:cNvSpPr>
          <p:nvPr>
            <p:ph type="sldNum" sz="quarter" idx="12"/>
          </p:nvPr>
        </p:nvSpPr>
        <p:spPr/>
        <p:txBody>
          <a:bodyPr/>
          <a:lstStyle/>
          <a:p>
            <a:fld id="{4FAB73BC-B049-4115-A692-8D63A059BFB8}" type="slidenum">
              <a:rPr lang="en-US" smtClean="0"/>
              <a:pPr/>
              <a:t>33</a:t>
            </a:fld>
            <a:endParaRPr lang="en-US" dirty="0"/>
          </a:p>
        </p:txBody>
      </p:sp>
    </p:spTree>
    <p:extLst>
      <p:ext uri="{BB962C8B-B14F-4D97-AF65-F5344CB8AC3E}">
        <p14:creationId xmlns="" xmlns:p14="http://schemas.microsoft.com/office/powerpoint/2010/main" val="40635019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5045"/>
            <a:ext cx="10515600" cy="1497494"/>
          </a:xfrm>
        </p:spPr>
        <p:txBody>
          <a:bodyPr>
            <a:noAutofit/>
          </a:bodyPr>
          <a:lstStyle/>
          <a:p>
            <a:pPr algn="ctr"/>
            <a:r>
              <a:rPr lang="en-US" sz="3600" b="1" dirty="0" smtClean="0">
                <a:latin typeface="Times New Roman" panose="02020603050405020304" pitchFamily="18" charset="0"/>
                <a:cs typeface="Times New Roman" panose="02020603050405020304" pitchFamily="18" charset="0"/>
              </a:rPr>
              <a:t>Step1:DEFINE THE PROBLEM AND RESERCH </a:t>
            </a:r>
            <a:br>
              <a:rPr lang="en-US" sz="3600" b="1" dirty="0" smtClean="0">
                <a:latin typeface="Times New Roman" panose="02020603050405020304" pitchFamily="18" charset="0"/>
                <a:cs typeface="Times New Roman" panose="02020603050405020304" pitchFamily="18" charset="0"/>
              </a:rPr>
            </a:br>
            <a:r>
              <a:rPr lang="en-US" sz="3600" b="1" dirty="0" smtClean="0">
                <a:latin typeface="Times New Roman" panose="02020603050405020304" pitchFamily="18" charset="0"/>
                <a:cs typeface="Times New Roman" panose="02020603050405020304" pitchFamily="18" charset="0"/>
              </a:rPr>
              <a:t>OBJECTIVE</a:t>
            </a:r>
            <a:br>
              <a:rPr lang="en-US" sz="3600" b="1" dirty="0" smtClean="0">
                <a:latin typeface="Times New Roman" panose="02020603050405020304" pitchFamily="18" charset="0"/>
                <a:cs typeface="Times New Roman" panose="02020603050405020304" pitchFamily="18" charset="0"/>
              </a:rPr>
            </a:br>
            <a:endParaRPr lang="en-US" sz="3600" b="1" dirty="0">
              <a:latin typeface="Times New Roman" panose="02020603050405020304" pitchFamily="18" charset="0"/>
              <a:cs typeface="Times New Roman" panose="02020603050405020304" pitchFamily="18" charset="0"/>
            </a:endParaRPr>
          </a:p>
        </p:txBody>
      </p:sp>
      <p:sp>
        <p:nvSpPr>
          <p:cNvPr id="3" name="Rectangle 2"/>
          <p:cNvSpPr/>
          <p:nvPr/>
        </p:nvSpPr>
        <p:spPr>
          <a:xfrm>
            <a:off x="1133341" y="1931831"/>
            <a:ext cx="8577329" cy="3416320"/>
          </a:xfrm>
          <a:prstGeom prst="rect">
            <a:avLst/>
          </a:prstGeom>
        </p:spPr>
        <p:txBody>
          <a:bodyPr wrap="square">
            <a:spAutoFit/>
          </a:bodyPr>
          <a:lstStyle/>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Problem should not be defined either too broadly or too narrowly</a:t>
            </a:r>
          </a:p>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Very broad definitions leads to excessive wastage of recourses</a:t>
            </a:r>
          </a:p>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Too narrow information leads to inadequate data </a:t>
            </a:r>
          </a:p>
          <a:p>
            <a:r>
              <a:rPr lang="en-US" sz="2400" b="1" dirty="0" smtClean="0">
                <a:latin typeface="Times New Roman" panose="02020603050405020304" pitchFamily="18" charset="0"/>
                <a:cs typeface="Times New Roman" panose="02020603050405020304" pitchFamily="18" charset="0"/>
              </a:rPr>
              <a:t>Two are important</a:t>
            </a:r>
          </a:p>
          <a:p>
            <a:pPr marL="342900" indent="-342900">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What to be researched (the content, the scope)?</a:t>
            </a:r>
          </a:p>
          <a:p>
            <a:pPr marL="342900" indent="-342900">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Why to be researched (the decisions that are to be made)?</a:t>
            </a: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Purpose of research must be meaningful that will help in taking effective decisions</a:t>
            </a:r>
          </a:p>
          <a:p>
            <a:r>
              <a:rPr lang="en-US" sz="2400" dirty="0" smtClean="0">
                <a:latin typeface="Times New Roman" panose="02020603050405020304" pitchFamily="18" charset="0"/>
                <a:cs typeface="Times New Roman" panose="02020603050405020304" pitchFamily="18" charset="0"/>
              </a:rPr>
              <a:t>In the end the problem must be clearly defined  </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9504608" y="2215166"/>
            <a:ext cx="2687392" cy="3657600"/>
          </a:xfrm>
          <a:prstGeom prst="rect">
            <a:avLst/>
          </a:prstGeom>
        </p:spPr>
      </p:pic>
      <p:sp>
        <p:nvSpPr>
          <p:cNvPr id="5" name="Slide Number Placeholder 4"/>
          <p:cNvSpPr>
            <a:spLocks noGrp="1"/>
          </p:cNvSpPr>
          <p:nvPr>
            <p:ph type="sldNum" sz="quarter" idx="12"/>
          </p:nvPr>
        </p:nvSpPr>
        <p:spPr/>
        <p:txBody>
          <a:bodyPr/>
          <a:lstStyle/>
          <a:p>
            <a:fld id="{4FAB73BC-B049-4115-A692-8D63A059BFB8}" type="slidenum">
              <a:rPr lang="en-US" smtClean="0"/>
              <a:pPr/>
              <a:t>34</a:t>
            </a:fld>
            <a:endParaRPr lang="en-US" dirty="0"/>
          </a:p>
        </p:txBody>
      </p:sp>
    </p:spTree>
    <p:extLst>
      <p:ext uri="{BB962C8B-B14F-4D97-AF65-F5344CB8AC3E}">
        <p14:creationId xmlns="" xmlns:p14="http://schemas.microsoft.com/office/powerpoint/2010/main" val="104650405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412" y="596944"/>
            <a:ext cx="10515600" cy="1000037"/>
          </a:xfrm>
        </p:spPr>
        <p:txBody>
          <a:bodyPr>
            <a:noAutofit/>
          </a:bodyPr>
          <a:lstStyle/>
          <a:p>
            <a:pPr algn="ctr"/>
            <a:r>
              <a:rPr lang="en-US" sz="3600" b="1" dirty="0" smtClean="0">
                <a:latin typeface="Times New Roman" panose="02020603050405020304" pitchFamily="18" charset="0"/>
                <a:cs typeface="Times New Roman" panose="02020603050405020304" pitchFamily="18" charset="0"/>
              </a:rPr>
              <a:t>Step2:DEVELOP THE RESEARCH PLAN</a:t>
            </a:r>
            <a:br>
              <a:rPr lang="en-US" sz="3600" b="1" dirty="0" smtClean="0">
                <a:latin typeface="Times New Roman" panose="02020603050405020304" pitchFamily="18" charset="0"/>
                <a:cs typeface="Times New Roman" panose="02020603050405020304" pitchFamily="18" charset="0"/>
              </a:rPr>
            </a:br>
            <a:endParaRPr lang="en-US" sz="3600" b="1" dirty="0">
              <a:latin typeface="Times New Roman" panose="02020603050405020304" pitchFamily="18" charset="0"/>
              <a:cs typeface="Times New Roman" panose="02020603050405020304" pitchFamily="18" charset="0"/>
            </a:endParaRPr>
          </a:p>
        </p:txBody>
      </p:sp>
      <p:sp>
        <p:nvSpPr>
          <p:cNvPr id="4" name="Rectangle 3"/>
          <p:cNvSpPr/>
          <p:nvPr/>
        </p:nvSpPr>
        <p:spPr>
          <a:xfrm>
            <a:off x="954109" y="2225769"/>
            <a:ext cx="8589135" cy="3170099"/>
          </a:xfrm>
          <a:prstGeom prst="rect">
            <a:avLst/>
          </a:prstGeom>
        </p:spPr>
        <p:txBody>
          <a:bodyPr wrap="square">
            <a:spAutoFit/>
          </a:bodyPr>
          <a:lstStyle/>
          <a:p>
            <a:pPr marL="342900" indent="-34290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This involve decision on source, research approaches, research instruments sampling plan.</a:t>
            </a:r>
          </a:p>
          <a:p>
            <a:r>
              <a:rPr lang="en-US" sz="2000" b="1" dirty="0" smtClean="0">
                <a:latin typeface="Times New Roman" panose="02020603050405020304" pitchFamily="18" charset="0"/>
                <a:cs typeface="Times New Roman" panose="02020603050405020304" pitchFamily="18" charset="0"/>
              </a:rPr>
              <a:t>DATA SOURCE </a:t>
            </a:r>
            <a:r>
              <a:rPr lang="en-US" sz="2000" dirty="0" smtClean="0">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research can gather secondary data or primary data or both </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Secondary data is nothing but the data collected for another purpose</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Primary data is the data collected only for the specific purpose </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Usually researchers start their investigation by examining secondary data to see whether the problem can be solved without collecting the costly primary data.</a:t>
            </a:r>
          </a:p>
          <a:p>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9543244" y="1365162"/>
            <a:ext cx="2614411" cy="4030706"/>
          </a:xfrm>
          <a:prstGeom prst="rect">
            <a:avLst/>
          </a:prstGeom>
        </p:spPr>
      </p:pic>
      <p:sp>
        <p:nvSpPr>
          <p:cNvPr id="5" name="Slide Number Placeholder 4"/>
          <p:cNvSpPr>
            <a:spLocks noGrp="1"/>
          </p:cNvSpPr>
          <p:nvPr>
            <p:ph type="sldNum" sz="quarter" idx="12"/>
          </p:nvPr>
        </p:nvSpPr>
        <p:spPr/>
        <p:txBody>
          <a:bodyPr/>
          <a:lstStyle/>
          <a:p>
            <a:fld id="{4FAB73BC-B049-4115-A692-8D63A059BFB8}" type="slidenum">
              <a:rPr lang="en-US" smtClean="0"/>
              <a:pPr/>
              <a:t>35</a:t>
            </a:fld>
            <a:endParaRPr lang="en-US" dirty="0"/>
          </a:p>
        </p:txBody>
      </p:sp>
    </p:spTree>
    <p:extLst>
      <p:ext uri="{BB962C8B-B14F-4D97-AF65-F5344CB8AC3E}">
        <p14:creationId xmlns="" xmlns:p14="http://schemas.microsoft.com/office/powerpoint/2010/main" val="428932916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xmlns="" val="3306929652"/>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xmlns="" val="390443085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xmlns="" val="269042760"/>
      </p:ext>
    </p:extLst>
  </p:cSld>
  <p:clrMapOvr>
    <a:masterClrMapping/>
  </p:clrMapOvr>
  <mc:AlternateContent xmlns:mc="http://schemas.openxmlformats.org/markup-compatibility/2006">
    <mc:Choice xmlns:p14="http://schemas.microsoft.com/office/powerpoint/2010/main" xmlns="" Requires="p14">
      <p:transition spd="slow" p14:dur="15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xmlns="" val="2269415385"/>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xmlns="" val="358618758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xmlns="" val="3159612170"/>
      </p:ext>
    </p:extLst>
  </p:cSld>
  <p:clrMapOvr>
    <a:masterClrMapping/>
  </p:clrMapOvr>
  <mc:AlternateContent xmlns:mc="http://schemas.openxmlformats.org/markup-compatibility/2006">
    <mc:Choice xmlns:p14="http://schemas.microsoft.com/office/powerpoint/2010/main" xmlns="" Requires="p14">
      <p:transition spd="slow" p14:dur="15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xmlns="" val="2619703866"/>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xmlns="" val="5154616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xmlns="" val="1632617856"/>
      </p:ext>
    </p:extLst>
  </p:cSld>
  <p:clrMapOvr>
    <a:masterClrMapping/>
  </p:clrMapOvr>
  <mc:AlternateContent xmlns:mc="http://schemas.openxmlformats.org/markup-compatibility/2006">
    <mc:Choice xmlns:p14="http://schemas.microsoft.com/office/powerpoint/2010/main" xmlns="" Requires="p14">
      <p:transition spd="slow" p14:dur="15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507" y="1700011"/>
            <a:ext cx="9628862" cy="4662152"/>
          </a:xfrm>
        </p:spPr>
        <p:txBody>
          <a:bodyPr>
            <a:noAutofit/>
          </a:bodyPr>
          <a:lstStyle/>
          <a:p>
            <a:r>
              <a:rPr lang="en-US" sz="2400" dirty="0" smtClean="0">
                <a:latin typeface="Times New Roman" panose="02020603050405020304" pitchFamily="18" charset="0"/>
                <a:cs typeface="Times New Roman" panose="02020603050405020304" pitchFamily="18" charset="0"/>
              </a:rPr>
              <a:t>Collecting </a:t>
            </a:r>
            <a:r>
              <a:rPr lang="en-US" sz="2400" dirty="0">
                <a:latin typeface="Times New Roman" panose="02020603050405020304" pitchFamily="18" charset="0"/>
                <a:cs typeface="Times New Roman" panose="02020603050405020304" pitchFamily="18" charset="0"/>
              </a:rPr>
              <a:t>data is one of the most expensive and the most prone to error</a:t>
            </a:r>
            <a:r>
              <a:rPr lang="en-US" sz="2400" dirty="0" smtClean="0">
                <a:latin typeface="Times New Roman" panose="02020603050405020304" pitchFamily="18" charset="0"/>
                <a:cs typeface="Times New Roman" panose="02020603050405020304" pitchFamily="18" charset="0"/>
              </a:rPr>
              <a:t>.</a:t>
            </a:r>
            <a:br>
              <a:rPr lang="en-US" sz="2400" dirty="0" smtClean="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Marketers collect the data from the different sources like internet, survey, phone, interviews</a:t>
            </a:r>
            <a:r>
              <a:rPr lang="en-US" sz="2400" dirty="0" smtClean="0">
                <a:latin typeface="Times New Roman" panose="02020603050405020304" pitchFamily="18" charset="0"/>
                <a:cs typeface="Times New Roman" panose="02020603050405020304" pitchFamily="18" charset="0"/>
              </a:rPr>
              <a:t>.</a:t>
            </a:r>
            <a:br>
              <a:rPr lang="en-US" sz="2400" dirty="0" smtClean="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Difficulties come in this are some will respond some may not some may be honest some may not</a:t>
            </a:r>
            <a:r>
              <a:rPr lang="en-US" sz="2400" dirty="0" smtClean="0">
                <a:latin typeface="Times New Roman" panose="02020603050405020304" pitchFamily="18" charset="0"/>
                <a:cs typeface="Times New Roman" panose="02020603050405020304" pitchFamily="18" charset="0"/>
              </a:rPr>
              <a:t>.</a:t>
            </a:r>
            <a:br>
              <a:rPr lang="en-US" sz="2400" dirty="0" smtClean="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Coming to the internationally different people are in different behavior some may not be comfortable with internet survey they want to end up with personal </a:t>
            </a:r>
            <a:r>
              <a:rPr lang="en-US" sz="2400" dirty="0" smtClean="0">
                <a:latin typeface="Times New Roman" panose="02020603050405020304" pitchFamily="18" charset="0"/>
                <a:cs typeface="Times New Roman" panose="02020603050405020304" pitchFamily="18" charset="0"/>
              </a:rPr>
              <a:t>survey.</a:t>
            </a:r>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sp>
        <p:nvSpPr>
          <p:cNvPr id="3" name="Rectangle 2"/>
          <p:cNvSpPr/>
          <p:nvPr/>
        </p:nvSpPr>
        <p:spPr>
          <a:xfrm>
            <a:off x="1431968" y="758711"/>
            <a:ext cx="7383939" cy="584775"/>
          </a:xfrm>
          <a:prstGeom prst="rect">
            <a:avLst/>
          </a:prstGeom>
        </p:spPr>
        <p:txBody>
          <a:bodyPr wrap="square">
            <a:spAutoFit/>
          </a:bodyPr>
          <a:lstStyle/>
          <a:p>
            <a:pPr algn="ctr"/>
            <a:r>
              <a:rPr lang="en-US" sz="3200" b="1" dirty="0">
                <a:latin typeface="Times New Roman" panose="02020603050405020304" pitchFamily="18" charset="0"/>
                <a:cs typeface="Times New Roman" panose="02020603050405020304" pitchFamily="18" charset="0"/>
              </a:rPr>
              <a:t>Step3:COLLECT</a:t>
            </a:r>
            <a:r>
              <a:rPr lang="en-US" sz="2800" b="1" dirty="0">
                <a:latin typeface="Times New Roman" panose="02020603050405020304" pitchFamily="18" charset="0"/>
                <a:cs typeface="Times New Roman" panose="02020603050405020304" pitchFamily="18" charset="0"/>
              </a:rPr>
              <a:t> THE INFORMATION</a:t>
            </a:r>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9938369" y="1847045"/>
            <a:ext cx="2253631" cy="3330262"/>
          </a:xfrm>
          <a:prstGeom prst="rect">
            <a:avLst/>
          </a:prstGeom>
        </p:spPr>
      </p:pic>
      <p:sp>
        <p:nvSpPr>
          <p:cNvPr id="5" name="Slide Number Placeholder 4"/>
          <p:cNvSpPr>
            <a:spLocks noGrp="1"/>
          </p:cNvSpPr>
          <p:nvPr>
            <p:ph type="sldNum" sz="quarter" idx="12"/>
          </p:nvPr>
        </p:nvSpPr>
        <p:spPr/>
        <p:txBody>
          <a:bodyPr/>
          <a:lstStyle/>
          <a:p>
            <a:fld id="{4FAB73BC-B049-4115-A692-8D63A059BFB8}" type="slidenum">
              <a:rPr lang="en-US" smtClean="0"/>
              <a:pPr/>
              <a:t>39</a:t>
            </a:fld>
            <a:endParaRPr lang="en-US" dirty="0"/>
          </a:p>
        </p:txBody>
      </p:sp>
    </p:spTree>
    <p:extLst>
      <p:ext uri="{BB962C8B-B14F-4D97-AF65-F5344CB8AC3E}">
        <p14:creationId xmlns="" xmlns:p14="http://schemas.microsoft.com/office/powerpoint/2010/main" val="19998672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639" y="334851"/>
            <a:ext cx="9324305" cy="1313645"/>
          </a:xfrm>
        </p:spPr>
        <p:txBody>
          <a:bodyPr>
            <a:normAutofit/>
          </a:bodyPr>
          <a:lstStyle/>
          <a:p>
            <a:pPr algn="ctr"/>
            <a:r>
              <a:rPr lang="en-US" sz="5400" b="1" dirty="0" smtClean="0">
                <a:latin typeface="Times New Roman" panose="02020603050405020304" pitchFamily="18" charset="0"/>
                <a:cs typeface="Times New Roman" panose="02020603050405020304" pitchFamily="18" charset="0"/>
              </a:rPr>
              <a:t>COMPONENTS OF MIS</a:t>
            </a:r>
            <a:endParaRPr lang="en-US" sz="54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57578" y="1648497"/>
            <a:ext cx="10041658" cy="4881092"/>
          </a:xfrm>
        </p:spPr>
        <p:txBody>
          <a:bodyPr>
            <a:normAutofit lnSpcReduction="10000"/>
          </a:bodyPr>
          <a:lstStyle/>
          <a:p>
            <a:r>
              <a:rPr lang="en-US" b="1" dirty="0" smtClean="0"/>
              <a:t> </a:t>
            </a:r>
            <a:r>
              <a:rPr lang="en-US" b="1" u="sng" dirty="0" smtClean="0">
                <a:latin typeface="Times New Roman" panose="02020603050405020304" pitchFamily="18" charset="0"/>
                <a:cs typeface="Times New Roman" panose="02020603050405020304" pitchFamily="18" charset="0"/>
              </a:rPr>
              <a:t>DATABASE</a:t>
            </a:r>
            <a:r>
              <a:rPr lang="en-US"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 database refers to the collection of comprehensive information about customers </a:t>
            </a:r>
            <a:r>
              <a:rPr lang="en-US" sz="2400" dirty="0" smtClean="0">
                <a:latin typeface="Times New Roman" panose="02020603050405020304" pitchFamily="18" charset="0"/>
                <a:cs typeface="Times New Roman" panose="02020603050405020304" pitchFamily="18" charset="0"/>
              </a:rPr>
              <a:t>and prospects </a:t>
            </a:r>
            <a:r>
              <a:rPr lang="en-US" sz="2400" dirty="0">
                <a:latin typeface="Times New Roman" panose="02020603050405020304" pitchFamily="18" charset="0"/>
                <a:cs typeface="Times New Roman" panose="02020603050405020304" pitchFamily="18" charset="0"/>
              </a:rPr>
              <a:t>such as demographic and psychographic profiles, products and services </a:t>
            </a:r>
            <a:r>
              <a:rPr lang="en-US" sz="2400" dirty="0" smtClean="0">
                <a:latin typeface="Times New Roman" panose="02020603050405020304" pitchFamily="18" charset="0"/>
                <a:cs typeface="Times New Roman" panose="02020603050405020304" pitchFamily="18" charset="0"/>
              </a:rPr>
              <a:t>they buy, and purchase volumes, etc., arranged in a manner that is available for easy access and </a:t>
            </a:r>
            <a:r>
              <a:rPr lang="en-US" sz="2400" dirty="0">
                <a:latin typeface="Times New Roman" panose="02020603050405020304" pitchFamily="18" charset="0"/>
                <a:cs typeface="Times New Roman" panose="02020603050405020304" pitchFamily="18" charset="0"/>
              </a:rPr>
              <a:t>retrieval</a:t>
            </a:r>
            <a:r>
              <a:rPr lang="en-US" sz="2400" dirty="0" smtClean="0">
                <a:latin typeface="Times New Roman" panose="02020603050405020304" pitchFamily="18" charset="0"/>
                <a:cs typeface="Times New Roman" panose="02020603050405020304" pitchFamily="18" charset="0"/>
              </a:rPr>
              <a:t>.</a:t>
            </a:r>
          </a:p>
          <a:p>
            <a:r>
              <a:rPr lang="en-US" sz="2000" b="1" u="sng" dirty="0" smtClean="0">
                <a:latin typeface="Times New Roman" panose="02020603050405020304" pitchFamily="18" charset="0"/>
                <a:cs typeface="Times New Roman" panose="02020603050405020304" pitchFamily="18" charset="0"/>
              </a:rPr>
              <a:t>DATAWAREHOUSING AND DATA MINING</a:t>
            </a:r>
            <a:r>
              <a:rPr lang="en-US" sz="2000" dirty="0" smtClean="0">
                <a:latin typeface="Times New Roman" panose="02020603050405020304" pitchFamily="18" charset="0"/>
                <a:cs typeface="Times New Roman" panose="02020603050405020304" pitchFamily="18" charset="0"/>
              </a:rPr>
              <a:t>:</a:t>
            </a:r>
          </a:p>
          <a:p>
            <a:r>
              <a:rPr lang="en-US" sz="2000" dirty="0" smtClean="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Data warehousing </a:t>
            </a:r>
            <a:r>
              <a:rPr lang="en-US" sz="2000" dirty="0" smtClean="0">
                <a:latin typeface="Times New Roman" panose="02020603050405020304" pitchFamily="18" charset="0"/>
                <a:cs typeface="Times New Roman" panose="02020603050405020304" pitchFamily="18" charset="0"/>
              </a:rPr>
              <a:t>refers to storing subject-based, integrated, nonvolatile, time variant data in support of managerial decisions. It can be viewed as a central collection of clean, consistent, and summarized information gathered from several operational systems.</a:t>
            </a:r>
          </a:p>
          <a:p>
            <a:r>
              <a:rPr lang="en-US" sz="2400" dirty="0" smtClean="0">
                <a:latin typeface="Times New Roman" panose="02020603050405020304" pitchFamily="18" charset="0"/>
                <a:cs typeface="Times New Roman" panose="02020603050405020304" pitchFamily="18" charset="0"/>
              </a:rPr>
              <a:t>The </a:t>
            </a:r>
            <a:r>
              <a:rPr lang="en-US" sz="2400" dirty="0" smtClean="0">
                <a:latin typeface="Times New Roman" panose="02020603050405020304" pitchFamily="18" charset="0"/>
                <a:cs typeface="Times New Roman" panose="02020603050405020304" pitchFamily="18" charset="0"/>
              </a:rPr>
              <a:t>term </a:t>
            </a:r>
            <a:r>
              <a:rPr lang="en-US" sz="2400" b="1" dirty="0" smtClean="0">
                <a:latin typeface="Times New Roman" panose="02020603050405020304" pitchFamily="18" charset="0"/>
                <a:cs typeface="Times New Roman" panose="02020603050405020304" pitchFamily="18" charset="0"/>
              </a:rPr>
              <a:t>‘data mining</a:t>
            </a:r>
            <a:r>
              <a:rPr lang="en-US" sz="2400" dirty="0" smtClean="0">
                <a:latin typeface="Times New Roman" panose="02020603050405020304" pitchFamily="18" charset="0"/>
                <a:cs typeface="Times New Roman" panose="02020603050405020304" pitchFamily="18" charset="0"/>
              </a:rPr>
              <a:t>’ refers to automated data analysis of large amount of data stored in a data warehouse.</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Data mining </a:t>
            </a:r>
            <a:r>
              <a:rPr lang="en-US" sz="2400" dirty="0">
                <a:latin typeface="Times New Roman" panose="02020603050405020304" pitchFamily="18" charset="0"/>
                <a:cs typeface="Times New Roman" panose="02020603050405020304" pitchFamily="18" charset="0"/>
              </a:rPr>
              <a:t>creates customer database, which is extremely important for all narrowly </a:t>
            </a:r>
            <a:r>
              <a:rPr lang="en-US" sz="2400" dirty="0" smtClean="0">
                <a:latin typeface="Times New Roman" panose="02020603050405020304" pitchFamily="18" charset="0"/>
                <a:cs typeface="Times New Roman" panose="02020603050405020304" pitchFamily="18" charset="0"/>
              </a:rPr>
              <a:t>defined target-marketing </a:t>
            </a:r>
            <a:r>
              <a:rPr lang="en-US" sz="2400" dirty="0">
                <a:latin typeface="Times New Roman" panose="02020603050405020304" pitchFamily="18" charset="0"/>
                <a:cs typeface="Times New Roman" panose="02020603050405020304" pitchFamily="18" charset="0"/>
              </a:rPr>
              <a:t>efforts</a:t>
            </a:r>
            <a:r>
              <a:rPr lang="en-US" sz="2400" dirty="0" smtClean="0">
                <a:latin typeface="Times New Roman" panose="02020603050405020304" pitchFamily="18" charset="0"/>
                <a:cs typeface="Times New Roman" panose="02020603050405020304" pitchFamily="18" charset="0"/>
              </a:rPr>
              <a:t>.</a:t>
            </a:r>
            <a:endParaRPr lang="en-US" sz="2400" dirty="0" smtClean="0">
              <a:latin typeface="Times New Roman" panose="02020603050405020304" pitchFamily="18" charset="0"/>
              <a:cs typeface="Times New Roman" panose="02020603050405020304" pitchFamily="18" charset="0"/>
            </a:endParaRPr>
          </a:p>
        </p:txBody>
      </p:sp>
      <p:pic>
        <p:nvPicPr>
          <p:cNvPr id="4" name="Picture 3"/>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9994005" y="157213"/>
            <a:ext cx="2018119" cy="37193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Slide Number Placeholder 4"/>
          <p:cNvSpPr>
            <a:spLocks noGrp="1"/>
          </p:cNvSpPr>
          <p:nvPr>
            <p:ph type="sldNum" sz="quarter" idx="12"/>
          </p:nvPr>
        </p:nvSpPr>
        <p:spPr/>
        <p:txBody>
          <a:bodyPr/>
          <a:lstStyle/>
          <a:p>
            <a:fld id="{6113E31D-E2AB-40D1-8B51-AFA5AFEF393A}" type="slidenum">
              <a:rPr lang="en-US" smtClean="0"/>
              <a:pPr/>
              <a:t>4</a:t>
            </a:fld>
            <a:endParaRPr lang="en-US" dirty="0"/>
          </a:p>
        </p:txBody>
      </p:sp>
    </p:spTree>
    <p:extLst>
      <p:ext uri="{BB962C8B-B14F-4D97-AF65-F5344CB8AC3E}">
        <p14:creationId xmlns="" xmlns:p14="http://schemas.microsoft.com/office/powerpoint/2010/main" val="9395650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461" y="2949261"/>
            <a:ext cx="9015210" cy="1442434"/>
          </a:xfrm>
        </p:spPr>
        <p:txBody>
          <a:bodyPr>
            <a:noAutofit/>
          </a:bodyPr>
          <a:lstStyle/>
          <a:p>
            <a:r>
              <a:rPr lang="en-US" sz="2800" b="1" dirty="0" smtClean="0">
                <a:latin typeface="Times New Roman" panose="02020603050405020304" pitchFamily="18" charset="0"/>
                <a:cs typeface="Times New Roman" panose="02020603050405020304" pitchFamily="18" charset="0"/>
              </a:rPr>
              <a:t>Step4:Analyzing </a:t>
            </a:r>
            <a:r>
              <a:rPr lang="en-US" sz="2800" b="1" dirty="0">
                <a:latin typeface="Times New Roman" panose="02020603050405020304" pitchFamily="18" charset="0"/>
                <a:cs typeface="Times New Roman" panose="02020603050405020304" pitchFamily="18" charset="0"/>
              </a:rPr>
              <a:t>the Information</a:t>
            </a:r>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Analyzing the collected data and tabulating the data and devolving summary measures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Making various </a:t>
            </a:r>
            <a:r>
              <a:rPr lang="en-US" sz="2400" dirty="0" smtClean="0">
                <a:latin typeface="Times New Roman" panose="02020603050405020304" pitchFamily="18" charset="0"/>
                <a:cs typeface="Times New Roman" panose="02020603050405020304" pitchFamily="18" charset="0"/>
              </a:rPr>
              <a:t>statistical techniques </a:t>
            </a:r>
            <a:r>
              <a:rPr lang="en-US" sz="2400" dirty="0">
                <a:latin typeface="Times New Roman" panose="02020603050405020304" pitchFamily="18" charset="0"/>
                <a:cs typeface="Times New Roman" panose="02020603050405020304" pitchFamily="18" charset="0"/>
              </a:rPr>
              <a:t>and decision models in the hope of discovering  additional </a:t>
            </a:r>
            <a:r>
              <a:rPr lang="en-US" sz="2400" dirty="0" smtClean="0">
                <a:latin typeface="Times New Roman" panose="02020603050405020304" pitchFamily="18" charset="0"/>
                <a:cs typeface="Times New Roman" panose="02020603050405020304" pitchFamily="18" charset="0"/>
              </a:rPr>
              <a:t>findings</a:t>
            </a:r>
            <a:br>
              <a:rPr lang="en-US" sz="2400" dirty="0" smtClean="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r>
              <a:rPr lang="en-US" sz="2400" b="1" dirty="0" smtClean="0"/>
              <a:t/>
            </a:r>
            <a:br>
              <a:rPr lang="en-US" sz="2400" b="1" dirty="0" smtClean="0"/>
            </a:br>
            <a:r>
              <a:rPr lang="en-US" sz="2800" b="1" dirty="0" smtClean="0">
                <a:latin typeface="Times New Roman" panose="02020603050405020304" pitchFamily="18" charset="0"/>
                <a:cs typeface="Times New Roman" panose="02020603050405020304" pitchFamily="18" charset="0"/>
              </a:rPr>
              <a:t>Step5: </a:t>
            </a:r>
            <a:r>
              <a:rPr lang="en-US" sz="2800" b="1" dirty="0">
                <a:latin typeface="Times New Roman" panose="02020603050405020304" pitchFamily="18" charset="0"/>
                <a:cs typeface="Times New Roman" panose="02020603050405020304" pitchFamily="18" charset="0"/>
              </a:rPr>
              <a:t>Present the findings</a:t>
            </a:r>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At the last step researchers present findings relevant to the major marketing decisions facing management </a:t>
            </a:r>
            <a:r>
              <a:rPr lang="en-US" sz="2400" dirty="0" smtClean="0"/>
              <a:t/>
            </a:r>
            <a:br>
              <a:rPr lang="en-US" sz="2400" dirty="0" smtClean="0"/>
            </a:br>
            <a:r>
              <a:rPr lang="en-US" sz="2400" dirty="0"/>
              <a:t/>
            </a:r>
            <a:br>
              <a:rPr lang="en-US" sz="2400" dirty="0"/>
            </a:br>
            <a:r>
              <a:rPr lang="en-US" sz="2400" b="1" dirty="0" smtClean="0"/>
              <a:t/>
            </a:r>
            <a:br>
              <a:rPr lang="en-US" sz="2400" b="1" dirty="0" smtClean="0"/>
            </a:br>
            <a:r>
              <a:rPr lang="en-US" sz="2800" b="1" dirty="0" smtClean="0">
                <a:latin typeface="Times New Roman" panose="02020603050405020304" pitchFamily="18" charset="0"/>
                <a:cs typeface="Times New Roman" panose="02020603050405020304" pitchFamily="18" charset="0"/>
              </a:rPr>
              <a:t>Step6: </a:t>
            </a:r>
            <a:r>
              <a:rPr lang="en-US" sz="2800" b="1" dirty="0">
                <a:latin typeface="Times New Roman" panose="02020603050405020304" pitchFamily="18" charset="0"/>
                <a:cs typeface="Times New Roman" panose="02020603050405020304" pitchFamily="18" charset="0"/>
              </a:rPr>
              <a:t>Make the </a:t>
            </a:r>
            <a:r>
              <a:rPr lang="en-US" sz="2800" b="1" dirty="0" smtClean="0">
                <a:latin typeface="Times New Roman" panose="02020603050405020304" pitchFamily="18" charset="0"/>
                <a:cs typeface="Times New Roman" panose="02020603050405020304" pitchFamily="18" charset="0"/>
              </a:rPr>
              <a:t>Decision</a:t>
            </a:r>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Researchers only provide additional information and insight to mangers Depending on their findings mangers decide to use it. Discard it or carry out more research.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9865218" y="888642"/>
            <a:ext cx="2197994" cy="4752303"/>
          </a:xfrm>
          <a:prstGeom prst="rect">
            <a:avLst/>
          </a:prstGeom>
          <a:ln>
            <a:noFill/>
          </a:ln>
          <a:effectLst>
            <a:outerShdw blurRad="292100" dist="139700" dir="2700000" algn="tl" rotWithShape="0">
              <a:srgbClr val="333333">
                <a:alpha val="65000"/>
              </a:srgbClr>
            </a:outerShdw>
          </a:effectLst>
        </p:spPr>
      </p:pic>
      <p:sp>
        <p:nvSpPr>
          <p:cNvPr id="4" name="Slide Number Placeholder 3"/>
          <p:cNvSpPr>
            <a:spLocks noGrp="1"/>
          </p:cNvSpPr>
          <p:nvPr>
            <p:ph type="sldNum" sz="quarter" idx="12"/>
          </p:nvPr>
        </p:nvSpPr>
        <p:spPr/>
        <p:txBody>
          <a:bodyPr/>
          <a:lstStyle/>
          <a:p>
            <a:fld id="{4FAB73BC-B049-4115-A692-8D63A059BFB8}" type="slidenum">
              <a:rPr lang="en-US" smtClean="0"/>
              <a:pPr/>
              <a:t>40</a:t>
            </a:fld>
            <a:endParaRPr lang="en-US" dirty="0"/>
          </a:p>
        </p:txBody>
      </p:sp>
    </p:spTree>
    <p:extLst>
      <p:ext uri="{BB962C8B-B14F-4D97-AF65-F5344CB8AC3E}">
        <p14:creationId xmlns="" xmlns:p14="http://schemas.microsoft.com/office/powerpoint/2010/main" val="93334928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xmlns="" val="4012260235"/>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http://textarchive.ru/images/629/1257914/c02b3c0.png"/>
          <p:cNvPicPr>
            <a:picLocks noGrp="1" noChangeAspect="1" noChangeArrowheads="1"/>
          </p:cNvPicPr>
          <p:nvPr>
            <p:ph idx="1"/>
          </p:nvPr>
        </p:nvPicPr>
        <p:blipFill>
          <a:blip r:embed="rId6">
            <a:extLst>
              <a:ext uri="{28A0092B-C50C-407E-A947-70E740481C1C}">
                <a14:useLocalDpi xmlns:a14="http://schemas.microsoft.com/office/drawing/2010/main" xmlns="" val="0"/>
              </a:ext>
            </a:extLst>
          </a:blip>
          <a:srcRect/>
          <a:stretch>
            <a:fillRect/>
          </a:stretch>
        </p:blipFill>
        <p:spPr bwMode="auto">
          <a:xfrm>
            <a:off x="1446663" y="1814240"/>
            <a:ext cx="5119332" cy="4942803"/>
          </a:xfrm>
          <a:prstGeom prst="rect">
            <a:avLst/>
          </a:prstGeom>
          <a:ln w="190500" cap="sq">
            <a:solidFill>
              <a:schemeClr val="accent6"/>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448251721"/>
      </p:ext>
    </p:extLst>
  </p:cSld>
  <p:clrMapOvr>
    <a:masterClrMapping/>
  </p:clrMapOvr>
  <mc:AlternateContent xmlns:mc="http://schemas.openxmlformats.org/markup-compatibility/2006">
    <mc:Choice xmlns:p14="http://schemas.microsoft.com/office/powerpoint/2010/main" xmlns="" Requires="p14">
      <p:transition spd="slow" p14:dur="15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xmlns="" val="2263244197"/>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Content Placeholder 3"/>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xmlns="" val="721429849"/>
      </p:ext>
    </p:extLst>
  </p:cSld>
  <p:clrMapOvr>
    <a:masterClrMapping/>
  </p:clrMapOvr>
  <mc:AlternateContent xmlns:mc="http://schemas.openxmlformats.org/markup-compatibility/2006">
    <mc:Choice xmlns:p14="http://schemas.microsoft.com/office/powerpoint/2010/main" xmlns="" Requires="p14">
      <p:transition spd="slow" p14:dur="15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896" y="1519707"/>
            <a:ext cx="10515600" cy="2849787"/>
          </a:xfrm>
        </p:spPr>
        <p:txBody>
          <a:bodyPr/>
          <a:lstStyle/>
          <a:p>
            <a:pPr algn="ctr"/>
            <a:r>
              <a:rPr lang="en-US" sz="6600" dirty="0" smtClean="0">
                <a:solidFill>
                  <a:srgbClr val="FF0000"/>
                </a:solidFill>
                <a:latin typeface="Times New Roman" panose="02020603050405020304" pitchFamily="18" charset="0"/>
                <a:cs typeface="Times New Roman" panose="02020603050405020304" pitchFamily="18" charset="0"/>
              </a:rPr>
              <a:t>THANK </a:t>
            </a:r>
            <a:r>
              <a:rPr lang="en-US" sz="6600" dirty="0" smtClean="0">
                <a:solidFill>
                  <a:srgbClr val="C00000"/>
                </a:solidFill>
                <a:latin typeface="Times New Roman" panose="02020603050405020304" pitchFamily="18" charset="0"/>
                <a:cs typeface="Times New Roman" panose="02020603050405020304" pitchFamily="18" charset="0"/>
              </a:rPr>
              <a:t>YOU</a:t>
            </a:r>
            <a:endParaRPr lang="en-US" sz="6000" dirty="0">
              <a:solidFill>
                <a:srgbClr val="C00000"/>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4FAB73BC-B049-4115-A692-8D63A059BFB8}" type="slidenum">
              <a:rPr lang="en-US" smtClean="0"/>
              <a:pPr/>
              <a:t>43</a:t>
            </a:fld>
            <a:endParaRPr lang="en-US" dirty="0"/>
          </a:p>
        </p:txBody>
      </p:sp>
    </p:spTree>
    <p:extLst>
      <p:ext uri="{BB962C8B-B14F-4D97-AF65-F5344CB8AC3E}">
        <p14:creationId xmlns="" xmlns:p14="http://schemas.microsoft.com/office/powerpoint/2010/main" val="14311166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idx="1"/>
          </p:nvPr>
        </p:nvSpPr>
        <p:spPr>
          <a:xfrm>
            <a:off x="838200" y="365125"/>
            <a:ext cx="10515600" cy="5811838"/>
          </a:xfrm>
        </p:spPr>
        <p:txBody>
          <a:bodyPr>
            <a:normAutofit fontScale="92500"/>
          </a:bodyPr>
          <a:lstStyle/>
          <a:p>
            <a:pPr lvl="0"/>
            <a:r>
              <a:rPr lang="en-US" sz="2400" b="1" dirty="0" smtClean="0">
                <a:latin typeface="Arial Black" panose="020B0A04020102020204" pitchFamily="34" charset="0"/>
              </a:rPr>
              <a:t>INTERNAL RECORDS</a:t>
            </a:r>
            <a:r>
              <a:rPr lang="en-US" b="1" dirty="0" smtClean="0"/>
              <a:t> </a:t>
            </a:r>
            <a:r>
              <a:rPr lang="en-US" sz="2000" b="1" dirty="0" smtClean="0"/>
              <a:t>:</a:t>
            </a:r>
            <a:r>
              <a:rPr lang="en-US" sz="2000" b="1" dirty="0"/>
              <a:t> </a:t>
            </a:r>
            <a:r>
              <a:rPr lang="en-US" sz="2400" dirty="0" smtClean="0"/>
              <a:t>Internal database is the most basic starting point in developing a strong MIS. Marketers, not just the growing numbers of large retailers in our country, need information about what is demanded more by customers and what is not. Internal record systems help in tracking what is selling, how fast, in which locations, to which customers, etc. Availability of all such information relies on reports available on orders received from sales people, resellers, and customers, copies of sales invoices, prices, costs, inventories, receivables, payables, etc. Getting inputs and designing systems to provide right data to the right people at the right time is critical for marketing decisions.</a:t>
            </a:r>
          </a:p>
          <a:p>
            <a:r>
              <a:rPr lang="en-US" sz="2400" b="1" dirty="0" smtClean="0">
                <a:latin typeface="Arial Black" panose="020B0A04020102020204" pitchFamily="34" charset="0"/>
              </a:rPr>
              <a:t>EXTERNAL </a:t>
            </a:r>
            <a:r>
              <a:rPr lang="en-US" sz="2400" b="1" dirty="0" smtClean="0">
                <a:latin typeface="Arial Black" panose="020B0A04020102020204" pitchFamily="34" charset="0"/>
              </a:rPr>
              <a:t>RECORDS: </a:t>
            </a:r>
            <a:r>
              <a:rPr lang="en-US" sz="2400" dirty="0"/>
              <a:t>Census Bureau is one key source of information regarding various demographic </a:t>
            </a:r>
            <a:r>
              <a:rPr lang="en-US" sz="2400" dirty="0" smtClean="0"/>
              <a:t>variables. Besides </a:t>
            </a:r>
            <a:r>
              <a:rPr lang="en-US" sz="2400" dirty="0"/>
              <a:t>Census Bureau of India, other sources include Newspapers, Trade </a:t>
            </a:r>
            <a:r>
              <a:rPr lang="en-US" sz="2400" dirty="0" smtClean="0"/>
              <a:t>Publications , Technical </a:t>
            </a:r>
            <a:r>
              <a:rPr lang="en-US" sz="2400" dirty="0"/>
              <a:t>Journals, Magazines, Directories, Balance Sheets of companies, </a:t>
            </a:r>
            <a:r>
              <a:rPr lang="en-US" sz="2400" dirty="0" smtClean="0"/>
              <a:t>Syndicated and </a:t>
            </a:r>
            <a:r>
              <a:rPr lang="en-US" sz="2400" dirty="0"/>
              <a:t>published research </a:t>
            </a:r>
            <a:r>
              <a:rPr lang="en-US" sz="2400" dirty="0" smtClean="0"/>
              <a:t>reports</a:t>
            </a:r>
            <a:r>
              <a:rPr lang="en-US" sz="2400" dirty="0"/>
              <a:t>.</a:t>
            </a:r>
            <a:r>
              <a:rPr lang="en-US" sz="2400" dirty="0" smtClean="0"/>
              <a:t> </a:t>
            </a:r>
          </a:p>
          <a:p>
            <a:pPr>
              <a:buFont typeface="Wingdings" panose="05000000000000000000" pitchFamily="2" charset="2"/>
              <a:buChar char="ü"/>
            </a:pPr>
            <a:r>
              <a:rPr lang="en-US" sz="2400" dirty="0" smtClean="0"/>
              <a:t>For example, </a:t>
            </a:r>
            <a:r>
              <a:rPr lang="en-US" sz="2400" i="1" dirty="0" smtClean="0"/>
              <a:t>Reader’s </a:t>
            </a:r>
            <a:r>
              <a:rPr lang="en-US" sz="2400" i="1" dirty="0"/>
              <a:t>Digest </a:t>
            </a:r>
            <a:r>
              <a:rPr lang="en-US" sz="2400" dirty="0"/>
              <a:t>markets a database covering 100 million households. It is one of </a:t>
            </a:r>
            <a:r>
              <a:rPr lang="en-US" sz="2400" dirty="0" smtClean="0"/>
              <a:t>the best </a:t>
            </a:r>
            <a:r>
              <a:rPr lang="en-US" sz="2400" dirty="0"/>
              <a:t>databases to assess potential markets for consumer products.</a:t>
            </a:r>
            <a:endParaRPr lang="en-US" sz="2400" b="1" dirty="0">
              <a:latin typeface="Arial Black" panose="020B0A04020102020204" pitchFamily="34" charset="0"/>
            </a:endParaRPr>
          </a:p>
        </p:txBody>
      </p:sp>
      <p:sp>
        <p:nvSpPr>
          <p:cNvPr id="3" name="Slide Number Placeholder 2"/>
          <p:cNvSpPr>
            <a:spLocks noGrp="1"/>
          </p:cNvSpPr>
          <p:nvPr>
            <p:ph type="sldNum" sz="quarter" idx="12"/>
          </p:nvPr>
        </p:nvSpPr>
        <p:spPr/>
        <p:txBody>
          <a:bodyPr/>
          <a:lstStyle/>
          <a:p>
            <a:fld id="{6113E31D-E2AB-40D1-8B51-AFA5AFEF393A}" type="slidenum">
              <a:rPr lang="en-US" smtClean="0"/>
              <a:pPr/>
              <a:t>5</a:t>
            </a:fld>
            <a:endParaRPr lang="en-US" dirty="0"/>
          </a:p>
        </p:txBody>
      </p:sp>
    </p:spTree>
    <p:extLst>
      <p:ext uri="{BB962C8B-B14F-4D97-AF65-F5344CB8AC3E}">
        <p14:creationId xmlns="" xmlns:p14="http://schemas.microsoft.com/office/powerpoint/2010/main" val="3568656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nvPr>
        </p:nvGraphicFramePr>
        <p:xfrm>
          <a:off x="838200" y="38011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Content Placeholder 3"/>
          <p:cNvGraphicFramePr>
            <a:graphicFrameLocks noGrp="1"/>
          </p:cNvGraphicFramePr>
          <p:nvPr>
            <p:ph idx="1"/>
            <p:extLst/>
          </p:nvPr>
        </p:nvGraphicFramePr>
        <p:xfrm>
          <a:off x="838200" y="1897039"/>
          <a:ext cx="10573987" cy="427992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xmlns="" val="2573410921"/>
      </p:ext>
    </p:extLst>
  </p:cSld>
  <p:clrMapOvr>
    <a:masterClrMapping/>
  </p:clrMapOvr>
  <mc:AlternateContent xmlns:mc="http://schemas.openxmlformats.org/markup-compatibility/2006">
    <mc:Choice xmlns:p14="http://schemas.microsoft.com/office/powerpoint/2010/main" xmlns="" Requires="p14">
      <p:transition p14:dur="100">
        <p:cut/>
      </p:transition>
    </mc:Choice>
    <mc:Fallback>
      <p:transition>
        <p:cu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nvPr>
        </p:nvGraphicFramePr>
        <p:xfrm>
          <a:off x="808314" y="1665027"/>
          <a:ext cx="6397703" cy="500872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026" name="Picture 2" descr="https://www.quirks.com/imgs/ewebeditor/20041209-3.gif"/>
          <p:cNvPicPr>
            <a:picLocks noChangeAspect="1" noChangeArrowheads="1"/>
          </p:cNvPicPr>
          <p:nvPr/>
        </p:nvPicPr>
        <p:blipFill>
          <a:blip r:embed="rId10">
            <a:extLst>
              <a:ext uri="{28A0092B-C50C-407E-A947-70E740481C1C}">
                <a14:useLocalDpi xmlns:a14="http://schemas.microsoft.com/office/drawing/2010/main" xmlns="" val="0"/>
              </a:ext>
            </a:extLst>
          </a:blip>
          <a:srcRect/>
          <a:stretch>
            <a:fillRect/>
          </a:stretch>
        </p:blipFill>
        <p:spPr bwMode="auto">
          <a:xfrm>
            <a:off x="7858423" y="2743200"/>
            <a:ext cx="4333577" cy="3578297"/>
          </a:xfrm>
          <a:prstGeom prst="rect">
            <a:avLst/>
          </a:prstGeom>
          <a:ln>
            <a:noFill/>
          </a:ln>
          <a:effectLst>
            <a:softEdge rad="112500"/>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36056022"/>
      </p:ext>
    </p:extLst>
  </p:cSld>
  <p:clrMapOvr>
    <a:masterClrMapping/>
  </p:clrMapOvr>
  <p:transition spd="slow">
    <p:randomBar dir="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nvPr>
        </p:nvGraphicFramePr>
        <p:xfrm>
          <a:off x="838200" y="1774209"/>
          <a:ext cx="10503090" cy="440275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2050" name="Picture 2" descr="http://internationalmarketintelligence.com/wp-content/uploads/2013/11/NEW-Final-MI-Logo-Sept-2011.png"/>
          <p:cNvPicPr>
            <a:picLocks noChangeAspect="1" noChangeArrowheads="1"/>
          </p:cNvPicPr>
          <p:nvPr/>
        </p:nvPicPr>
        <p:blipFill>
          <a:blip r:embed="rId10">
            <a:extLst>
              <a:ext uri="{28A0092B-C50C-407E-A947-70E740481C1C}">
                <a14:useLocalDpi xmlns:a14="http://schemas.microsoft.com/office/drawing/2010/main" xmlns="" val="0"/>
              </a:ext>
            </a:extLst>
          </a:blip>
          <a:srcRect/>
          <a:stretch>
            <a:fillRect/>
          </a:stretch>
        </p:blipFill>
        <p:spPr bwMode="auto">
          <a:xfrm>
            <a:off x="7410736" y="4039738"/>
            <a:ext cx="4431548" cy="21495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xmlns="" val="337557648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xmlns="" val="1556277996"/>
      </p:ext>
    </p:extLst>
  </p:cSld>
  <p:clrMapOvr>
    <a:masterClrMapping/>
  </p:clrMapOvr>
  <mc:AlternateContent xmlns:mc="http://schemas.openxmlformats.org/markup-compatibility/2006">
    <mc:Choice xmlns:p14="http://schemas.microsoft.com/office/powerpoint/2010/main" xmlns="" Requires="p14">
      <p:transition spd="slow" p14:dur="800">
        <p:circle/>
      </p:transition>
    </mc:Choice>
    <mc:Fallback>
      <p:transition spd="slow">
        <p:circl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873</TotalTime>
  <Words>2963</Words>
  <Application>Microsoft Office PowerPoint</Application>
  <PresentationFormat>Custom</PresentationFormat>
  <Paragraphs>242</Paragraphs>
  <Slides>43</Slides>
  <Notes>0</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Office Theme</vt:lpstr>
      <vt:lpstr>MIS FORECASTING DEMAND, AND CONDUCTING MARKET RESEARCH</vt:lpstr>
      <vt:lpstr>Slide 2</vt:lpstr>
      <vt:lpstr>MARKETING INFORMATION SYSTEM(MIS)</vt:lpstr>
      <vt:lpstr>COMPONENTS OF MIS</vt:lpstr>
      <vt:lpstr>Slide 5</vt:lpstr>
      <vt:lpstr>Slide 6</vt:lpstr>
      <vt:lpstr>Slide 7</vt:lpstr>
      <vt:lpstr>Slide 8</vt:lpstr>
      <vt:lpstr>Slide 9</vt:lpstr>
      <vt:lpstr>Slide 10</vt:lpstr>
      <vt:lpstr>Forecasting Methods </vt:lpstr>
      <vt:lpstr>Slide 12</vt:lpstr>
      <vt:lpstr>Slide 13</vt:lpstr>
      <vt:lpstr>Slide 14</vt:lpstr>
      <vt:lpstr>Slide 15</vt:lpstr>
      <vt:lpstr>Slide 16</vt:lpstr>
      <vt:lpstr>Slide 17</vt:lpstr>
      <vt:lpstr>Slide 18</vt:lpstr>
      <vt:lpstr>Basic concepts</vt:lpstr>
      <vt:lpstr>Slide 20</vt:lpstr>
      <vt:lpstr>Slide 21</vt:lpstr>
      <vt:lpstr>Slide 22</vt:lpstr>
      <vt:lpstr>Slide 23</vt:lpstr>
      <vt:lpstr>Measuring Current Demand </vt:lpstr>
      <vt:lpstr>Slide 25</vt:lpstr>
      <vt:lpstr>Slide 26</vt:lpstr>
      <vt:lpstr>Estimating Future Demand</vt:lpstr>
      <vt:lpstr>Slide 28</vt:lpstr>
      <vt:lpstr>Companies use several specific techniques to forecast their sales. All forecasts are built on one of three information bases:</vt:lpstr>
      <vt:lpstr>Slide 30</vt:lpstr>
      <vt:lpstr>Slide 31</vt:lpstr>
      <vt:lpstr>Marketing Research System</vt:lpstr>
      <vt:lpstr>MARKETING RESERCH PROCESS</vt:lpstr>
      <vt:lpstr>Step1:DEFINE THE PROBLEM AND RESERCH  OBJECTIVE </vt:lpstr>
      <vt:lpstr>Step2:DEVELOP THE RESEARCH PLAN </vt:lpstr>
      <vt:lpstr>Slide 36</vt:lpstr>
      <vt:lpstr>Slide 37</vt:lpstr>
      <vt:lpstr>Slide 38</vt:lpstr>
      <vt:lpstr>Collecting data is one of the most expensive and the most prone to error.  Marketers collect the data from the different sources like internet, survey, phone, interviews.  Difficulties come in this are some will respond some may not some may be honest some may not.  Coming to the internationally different people are in different behavior some may not be comfortable with internet survey they want to end up with personal survey. </vt:lpstr>
      <vt:lpstr>Step4:Analyzing the Information  Analyzing the collected data and tabulating the data and devolving summary measures  Making various statistical techniques and decision models in the hope of discovering  additional findings   Step5: Present the findings At the last step researchers present findings relevant to the major marketing decisions facing management    Step6: Make the Decision Researchers only provide additional information and insight to mangers Depending on their findings mangers decide to use it. Discard it or carry out more research.    </vt:lpstr>
      <vt:lpstr>Slide 41</vt:lpstr>
      <vt:lpstr>Slide 42</vt:lpstr>
      <vt:lpstr>THANK YOU</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 INFORMATION SYSTEM AND ENVIRONMENTAL SCANNING</dc:title>
  <dc:creator>admin</dc:creator>
  <cp:lastModifiedBy>meghnaverma</cp:lastModifiedBy>
  <cp:revision>66</cp:revision>
  <dcterms:created xsi:type="dcterms:W3CDTF">2014-12-07T08:01:26Z</dcterms:created>
  <dcterms:modified xsi:type="dcterms:W3CDTF">2015-11-14T05:56:37Z</dcterms:modified>
</cp:coreProperties>
</file>